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51" r:id="rId2"/>
    <p:sldId id="552" r:id="rId3"/>
    <p:sldId id="553" r:id="rId4"/>
    <p:sldId id="554" r:id="rId5"/>
    <p:sldId id="555" r:id="rId6"/>
    <p:sldId id="560" r:id="rId7"/>
    <p:sldId id="561" r:id="rId8"/>
    <p:sldId id="562" r:id="rId9"/>
    <p:sldId id="563" r:id="rId10"/>
    <p:sldId id="557" r:id="rId11"/>
    <p:sldId id="564" r:id="rId12"/>
    <p:sldId id="565" r:id="rId13"/>
    <p:sldId id="558" r:id="rId14"/>
    <p:sldId id="566" r:id="rId15"/>
    <p:sldId id="559" r:id="rId16"/>
    <p:sldId id="567" r:id="rId17"/>
    <p:sldId id="568" r:id="rId18"/>
    <p:sldId id="569" r:id="rId19"/>
    <p:sldId id="532" r:id="rId20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690704E3-6AD3-426A-8CCC-0DCA4D2FB85C}"/>
    <pc:docChg chg="undo custSel addSld modSld">
      <pc:chgData name="Tariq Gilani" userId="f95dad9b-1e6c-498c-b573-9242e9268dd4" providerId="ADAL" clId="{690704E3-6AD3-426A-8CCC-0DCA4D2FB85C}" dt="2022-03-30T14:00:54.401" v="2149"/>
      <pc:docMkLst>
        <pc:docMk/>
      </pc:docMkLst>
      <pc:sldChg chg="addSp modSp mod">
        <pc:chgData name="Tariq Gilani" userId="f95dad9b-1e6c-498c-b573-9242e9268dd4" providerId="ADAL" clId="{690704E3-6AD3-426A-8CCC-0DCA4D2FB85C}" dt="2022-03-28T14:04:35.525" v="43" actId="692"/>
        <pc:sldMkLst>
          <pc:docMk/>
          <pc:sldMk cId="2608096375" sldId="532"/>
        </pc:sldMkLst>
        <pc:spChg chg="add mod">
          <ac:chgData name="Tariq Gilani" userId="f95dad9b-1e6c-498c-b573-9242e9268dd4" providerId="ADAL" clId="{690704E3-6AD3-426A-8CCC-0DCA4D2FB85C}" dt="2022-03-28T14:04:10.430" v="36" actId="1076"/>
          <ac:spMkLst>
            <pc:docMk/>
            <pc:sldMk cId="2608096375" sldId="532"/>
            <ac:spMk id="2" creationId="{1EAA2D5A-D6FC-4BA3-A940-88DE19D898F7}"/>
          </ac:spMkLst>
        </pc:spChg>
        <pc:spChg chg="add mod">
          <ac:chgData name="Tariq Gilani" userId="f95dad9b-1e6c-498c-b573-9242e9268dd4" providerId="ADAL" clId="{690704E3-6AD3-426A-8CCC-0DCA4D2FB85C}" dt="2022-03-28T14:04:35.525" v="43" actId="692"/>
          <ac:spMkLst>
            <pc:docMk/>
            <pc:sldMk cId="2608096375" sldId="532"/>
            <ac:spMk id="4" creationId="{D83E677E-C7AB-4C78-994F-40009FFC6A49}"/>
          </ac:spMkLst>
        </pc:spChg>
      </pc:sldChg>
      <pc:sldChg chg="modSp mod modAnim">
        <pc:chgData name="Tariq Gilani" userId="f95dad9b-1e6c-498c-b573-9242e9268dd4" providerId="ADAL" clId="{690704E3-6AD3-426A-8CCC-0DCA4D2FB85C}" dt="2022-03-28T19:40:35.589" v="68"/>
        <pc:sldMkLst>
          <pc:docMk/>
          <pc:sldMk cId="591199937" sldId="555"/>
        </pc:sldMkLst>
        <pc:spChg chg="mod">
          <ac:chgData name="Tariq Gilani" userId="f95dad9b-1e6c-498c-b573-9242e9268dd4" providerId="ADAL" clId="{690704E3-6AD3-426A-8CCC-0DCA4D2FB85C}" dt="2022-03-28T19:39:56.246" v="57" actId="14100"/>
          <ac:spMkLst>
            <pc:docMk/>
            <pc:sldMk cId="591199937" sldId="555"/>
            <ac:spMk id="17" creationId="{B6D831B3-D467-4357-B127-D5F96876FEE9}"/>
          </ac:spMkLst>
        </pc:spChg>
      </pc:sldChg>
      <pc:sldChg chg="modSp mod modAnim">
        <pc:chgData name="Tariq Gilani" userId="f95dad9b-1e6c-498c-b573-9242e9268dd4" providerId="ADAL" clId="{690704E3-6AD3-426A-8CCC-0DCA4D2FB85C}" dt="2022-03-28T19:47:48.654" v="198"/>
        <pc:sldMkLst>
          <pc:docMk/>
          <pc:sldMk cId="1251675808" sldId="557"/>
        </pc:sldMkLst>
        <pc:spChg chg="mod">
          <ac:chgData name="Tariq Gilani" userId="f95dad9b-1e6c-498c-b573-9242e9268dd4" providerId="ADAL" clId="{690704E3-6AD3-426A-8CCC-0DCA4D2FB85C}" dt="2022-03-28T19:45:47.478" v="134" actId="114"/>
          <ac:spMkLst>
            <pc:docMk/>
            <pc:sldMk cId="1251675808" sldId="557"/>
            <ac:spMk id="8" creationId="{875D4EA7-89E9-4132-AE18-9AB164B3004F}"/>
          </ac:spMkLst>
        </pc:spChg>
        <pc:spChg chg="mod">
          <ac:chgData name="Tariq Gilani" userId="f95dad9b-1e6c-498c-b573-9242e9268dd4" providerId="ADAL" clId="{690704E3-6AD3-426A-8CCC-0DCA4D2FB85C}" dt="2022-03-28T19:46:00.478" v="138" actId="1076"/>
          <ac:spMkLst>
            <pc:docMk/>
            <pc:sldMk cId="1251675808" sldId="557"/>
            <ac:spMk id="9" creationId="{AADA3538-C0A1-4E2B-B073-31D6C12240E7}"/>
          </ac:spMkLst>
        </pc:spChg>
        <pc:spChg chg="mod">
          <ac:chgData name="Tariq Gilani" userId="f95dad9b-1e6c-498c-b573-9242e9268dd4" providerId="ADAL" clId="{690704E3-6AD3-426A-8CCC-0DCA4D2FB85C}" dt="2022-03-28T19:46:33.427" v="147" actId="1076"/>
          <ac:spMkLst>
            <pc:docMk/>
            <pc:sldMk cId="1251675808" sldId="557"/>
            <ac:spMk id="11" creationId="{4C067B35-CF41-46D0-AAE6-D7062CE6406D}"/>
          </ac:spMkLst>
        </pc:spChg>
        <pc:spChg chg="mod">
          <ac:chgData name="Tariq Gilani" userId="f95dad9b-1e6c-498c-b573-9242e9268dd4" providerId="ADAL" clId="{690704E3-6AD3-426A-8CCC-0DCA4D2FB85C}" dt="2022-03-28T19:47:16.692" v="195" actId="1076"/>
          <ac:spMkLst>
            <pc:docMk/>
            <pc:sldMk cId="1251675808" sldId="557"/>
            <ac:spMk id="26" creationId="{FE970583-7683-4C32-AB89-E5602EFFE24B}"/>
          </ac:spMkLst>
        </pc:spChg>
      </pc:sldChg>
      <pc:sldChg chg="modSp mod modAnim">
        <pc:chgData name="Tariq Gilani" userId="f95dad9b-1e6c-498c-b573-9242e9268dd4" providerId="ADAL" clId="{690704E3-6AD3-426A-8CCC-0DCA4D2FB85C}" dt="2022-03-28T19:55:52.474" v="291"/>
        <pc:sldMkLst>
          <pc:docMk/>
          <pc:sldMk cId="1890233896" sldId="558"/>
        </pc:sldMkLst>
        <pc:spChg chg="mod">
          <ac:chgData name="Tariq Gilani" userId="f95dad9b-1e6c-498c-b573-9242e9268dd4" providerId="ADAL" clId="{690704E3-6AD3-426A-8CCC-0DCA4D2FB85C}" dt="2022-03-28T19:53:41.756" v="263" actId="14100"/>
          <ac:spMkLst>
            <pc:docMk/>
            <pc:sldMk cId="1890233896" sldId="558"/>
            <ac:spMk id="2" creationId="{FD5395A0-0D14-49FE-A4E2-FCC7FCA6D986}"/>
          </ac:spMkLst>
        </pc:spChg>
      </pc:sldChg>
      <pc:sldChg chg="addSp delSp modSp mod modAnim">
        <pc:chgData name="Tariq Gilani" userId="f95dad9b-1e6c-498c-b573-9242e9268dd4" providerId="ADAL" clId="{690704E3-6AD3-426A-8CCC-0DCA4D2FB85C}" dt="2022-03-30T13:57:48.462" v="2099"/>
        <pc:sldMkLst>
          <pc:docMk/>
          <pc:sldMk cId="3253344882" sldId="559"/>
        </pc:sldMkLst>
        <pc:spChg chg="add mod">
          <ac:chgData name="Tariq Gilani" userId="f95dad9b-1e6c-498c-b573-9242e9268dd4" providerId="ADAL" clId="{690704E3-6AD3-426A-8CCC-0DCA4D2FB85C}" dt="2022-03-29T02:07:14.665" v="396" actId="1076"/>
          <ac:spMkLst>
            <pc:docMk/>
            <pc:sldMk cId="3253344882" sldId="559"/>
            <ac:spMk id="5" creationId="{17CDA7FE-9F74-4BEB-B854-1BE03C363CC6}"/>
          </ac:spMkLst>
        </pc:spChg>
        <pc:spChg chg="add mod">
          <ac:chgData name="Tariq Gilani" userId="f95dad9b-1e6c-498c-b573-9242e9268dd4" providerId="ADAL" clId="{690704E3-6AD3-426A-8CCC-0DCA4D2FB85C}" dt="2022-03-29T02:11:09.879" v="490" actId="164"/>
          <ac:spMkLst>
            <pc:docMk/>
            <pc:sldMk cId="3253344882" sldId="559"/>
            <ac:spMk id="7" creationId="{B048ECAC-BE45-441E-BC7E-2D10DC693735}"/>
          </ac:spMkLst>
        </pc:spChg>
        <pc:spChg chg="mod">
          <ac:chgData name="Tariq Gilani" userId="f95dad9b-1e6c-498c-b573-9242e9268dd4" providerId="ADAL" clId="{690704E3-6AD3-426A-8CCC-0DCA4D2FB85C}" dt="2022-03-30T13:55:18.119" v="2069" actId="1076"/>
          <ac:spMkLst>
            <pc:docMk/>
            <pc:sldMk cId="3253344882" sldId="559"/>
            <ac:spMk id="10" creationId="{BECCE528-DEF3-46D1-99C7-FF92D5E057AF}"/>
          </ac:spMkLst>
        </pc:spChg>
        <pc:spChg chg="add mod">
          <ac:chgData name="Tariq Gilani" userId="f95dad9b-1e6c-498c-b573-9242e9268dd4" providerId="ADAL" clId="{690704E3-6AD3-426A-8CCC-0DCA4D2FB85C}" dt="2022-03-29T02:13:08.272" v="587" actId="14100"/>
          <ac:spMkLst>
            <pc:docMk/>
            <pc:sldMk cId="3253344882" sldId="559"/>
            <ac:spMk id="15" creationId="{F409B90C-DF46-44A1-987F-9A7960C86090}"/>
          </ac:spMkLst>
        </pc:spChg>
        <pc:spChg chg="add mod">
          <ac:chgData name="Tariq Gilani" userId="f95dad9b-1e6c-498c-b573-9242e9268dd4" providerId="ADAL" clId="{690704E3-6AD3-426A-8CCC-0DCA4D2FB85C}" dt="2022-03-29T02:15:38.300" v="685" actId="20577"/>
          <ac:spMkLst>
            <pc:docMk/>
            <pc:sldMk cId="3253344882" sldId="559"/>
            <ac:spMk id="18" creationId="{CE089E7E-0223-4AD3-AFEA-D24D1D18D213}"/>
          </ac:spMkLst>
        </pc:spChg>
        <pc:spChg chg="add mod">
          <ac:chgData name="Tariq Gilani" userId="f95dad9b-1e6c-498c-b573-9242e9268dd4" providerId="ADAL" clId="{690704E3-6AD3-426A-8CCC-0DCA4D2FB85C}" dt="2022-03-29T02:11:09.879" v="490" actId="164"/>
          <ac:spMkLst>
            <pc:docMk/>
            <pc:sldMk cId="3253344882" sldId="559"/>
            <ac:spMk id="21" creationId="{9B847771-A109-4E81-BE78-553EF20185B3}"/>
          </ac:spMkLst>
        </pc:spChg>
        <pc:spChg chg="add mod">
          <ac:chgData name="Tariq Gilani" userId="f95dad9b-1e6c-498c-b573-9242e9268dd4" providerId="ADAL" clId="{690704E3-6AD3-426A-8CCC-0DCA4D2FB85C}" dt="2022-03-30T13:57:33.738" v="2095" actId="164"/>
          <ac:spMkLst>
            <pc:docMk/>
            <pc:sldMk cId="3253344882" sldId="559"/>
            <ac:spMk id="23" creationId="{9F32686A-9948-4145-B8FD-DDCA509A9EB9}"/>
          </ac:spMkLst>
        </pc:spChg>
        <pc:spChg chg="add mod">
          <ac:chgData name="Tariq Gilani" userId="f95dad9b-1e6c-498c-b573-9242e9268dd4" providerId="ADAL" clId="{690704E3-6AD3-426A-8CCC-0DCA4D2FB85C}" dt="2022-03-30T13:57:33.738" v="2095" actId="164"/>
          <ac:spMkLst>
            <pc:docMk/>
            <pc:sldMk cId="3253344882" sldId="559"/>
            <ac:spMk id="24" creationId="{C932FF18-9054-4925-9344-FA57E94610F3}"/>
          </ac:spMkLst>
        </pc:spChg>
        <pc:spChg chg="add mod">
          <ac:chgData name="Tariq Gilani" userId="f95dad9b-1e6c-498c-b573-9242e9268dd4" providerId="ADAL" clId="{690704E3-6AD3-426A-8CCC-0DCA4D2FB85C}" dt="2022-03-29T02:15:46.964" v="686" actId="20577"/>
          <ac:spMkLst>
            <pc:docMk/>
            <pc:sldMk cId="3253344882" sldId="559"/>
            <ac:spMk id="25" creationId="{B363D2E0-EA93-4CB5-921E-DC708AA3462E}"/>
          </ac:spMkLst>
        </pc:spChg>
        <pc:spChg chg="add del mod">
          <ac:chgData name="Tariq Gilani" userId="f95dad9b-1e6c-498c-b573-9242e9268dd4" providerId="ADAL" clId="{690704E3-6AD3-426A-8CCC-0DCA4D2FB85C}" dt="2022-03-29T02:14:40.220" v="640" actId="478"/>
          <ac:spMkLst>
            <pc:docMk/>
            <pc:sldMk cId="3253344882" sldId="559"/>
            <ac:spMk id="26" creationId="{5984EA24-0800-4D37-A88E-B97C66808113}"/>
          </ac:spMkLst>
        </pc:spChg>
        <pc:grpChg chg="add mod">
          <ac:chgData name="Tariq Gilani" userId="f95dad9b-1e6c-498c-b573-9242e9268dd4" providerId="ADAL" clId="{690704E3-6AD3-426A-8CCC-0DCA4D2FB85C}" dt="2022-03-29T02:11:09.879" v="490" actId="164"/>
          <ac:grpSpMkLst>
            <pc:docMk/>
            <pc:sldMk cId="3253344882" sldId="559"/>
            <ac:grpSpMk id="17" creationId="{D23CBFF9-8FB9-4132-8A56-F80B9223073A}"/>
          </ac:grpSpMkLst>
        </pc:grpChg>
        <pc:grpChg chg="add mod">
          <ac:chgData name="Tariq Gilani" userId="f95dad9b-1e6c-498c-b573-9242e9268dd4" providerId="ADAL" clId="{690704E3-6AD3-426A-8CCC-0DCA4D2FB85C}" dt="2022-03-30T13:57:33.738" v="2095" actId="164"/>
          <ac:grpSpMkLst>
            <pc:docMk/>
            <pc:sldMk cId="3253344882" sldId="559"/>
            <ac:grpSpMk id="26" creationId="{2117A321-0FFA-4EFF-BA41-94A866255C0F}"/>
          </ac:grpSpMkLst>
        </pc:grpChg>
      </pc:sldChg>
      <pc:sldChg chg="modSp mod modAnim">
        <pc:chgData name="Tariq Gilani" userId="f95dad9b-1e6c-498c-b573-9242e9268dd4" providerId="ADAL" clId="{690704E3-6AD3-426A-8CCC-0DCA4D2FB85C}" dt="2022-03-28T19:42:10.859" v="81" actId="1076"/>
        <pc:sldMkLst>
          <pc:docMk/>
          <pc:sldMk cId="1173252765" sldId="560"/>
        </pc:sldMkLst>
        <pc:spChg chg="mod">
          <ac:chgData name="Tariq Gilani" userId="f95dad9b-1e6c-498c-b573-9242e9268dd4" providerId="ADAL" clId="{690704E3-6AD3-426A-8CCC-0DCA4D2FB85C}" dt="2022-03-28T19:42:10.859" v="81" actId="1076"/>
          <ac:spMkLst>
            <pc:docMk/>
            <pc:sldMk cId="1173252765" sldId="560"/>
            <ac:spMk id="6" creationId="{65616CAB-5AB6-4426-94CD-3458E859F33D}"/>
          </ac:spMkLst>
        </pc:spChg>
        <pc:spChg chg="mod">
          <ac:chgData name="Tariq Gilani" userId="f95dad9b-1e6c-498c-b573-9242e9268dd4" providerId="ADAL" clId="{690704E3-6AD3-426A-8CCC-0DCA4D2FB85C}" dt="2022-03-28T19:41:54.941" v="76" actId="1076"/>
          <ac:spMkLst>
            <pc:docMk/>
            <pc:sldMk cId="1173252765" sldId="560"/>
            <ac:spMk id="12" creationId="{6521203F-BB9A-4C41-9404-AB6E8FBDAF2C}"/>
          </ac:spMkLst>
        </pc:spChg>
        <pc:spChg chg="mod">
          <ac:chgData name="Tariq Gilani" userId="f95dad9b-1e6c-498c-b573-9242e9268dd4" providerId="ADAL" clId="{690704E3-6AD3-426A-8CCC-0DCA4D2FB85C}" dt="2022-03-28T19:41:57.636" v="77" actId="1076"/>
          <ac:spMkLst>
            <pc:docMk/>
            <pc:sldMk cId="1173252765" sldId="560"/>
            <ac:spMk id="13" creationId="{9DC706A4-1B26-4F03-BC57-D9BCA56BAB28}"/>
          </ac:spMkLst>
        </pc:spChg>
        <pc:spChg chg="mod">
          <ac:chgData name="Tariq Gilani" userId="f95dad9b-1e6c-498c-b573-9242e9268dd4" providerId="ADAL" clId="{690704E3-6AD3-426A-8CCC-0DCA4D2FB85C}" dt="2022-03-28T19:42:00.908" v="78" actId="1076"/>
          <ac:spMkLst>
            <pc:docMk/>
            <pc:sldMk cId="1173252765" sldId="560"/>
            <ac:spMk id="14" creationId="{378C5C80-917C-4D0B-9F07-A2AAC6C6E503}"/>
          </ac:spMkLst>
        </pc:spChg>
      </pc:sldChg>
      <pc:sldChg chg="modSp mod modAnim">
        <pc:chgData name="Tariq Gilani" userId="f95dad9b-1e6c-498c-b573-9242e9268dd4" providerId="ADAL" clId="{690704E3-6AD3-426A-8CCC-0DCA4D2FB85C}" dt="2022-03-28T19:43:15.083" v="95"/>
        <pc:sldMkLst>
          <pc:docMk/>
          <pc:sldMk cId="504106649" sldId="561"/>
        </pc:sldMkLst>
        <pc:spChg chg="mod">
          <ac:chgData name="Tariq Gilani" userId="f95dad9b-1e6c-498c-b573-9242e9268dd4" providerId="ADAL" clId="{690704E3-6AD3-426A-8CCC-0DCA4D2FB85C}" dt="2022-03-28T19:42:31.587" v="83" actId="1076"/>
          <ac:spMkLst>
            <pc:docMk/>
            <pc:sldMk cId="504106649" sldId="561"/>
            <ac:spMk id="6" creationId="{6AAA7FBD-CB04-4AE5-8B4E-E072F6462C7E}"/>
          </ac:spMkLst>
        </pc:spChg>
        <pc:spChg chg="mod">
          <ac:chgData name="Tariq Gilani" userId="f95dad9b-1e6c-498c-b573-9242e9268dd4" providerId="ADAL" clId="{690704E3-6AD3-426A-8CCC-0DCA4D2FB85C}" dt="2022-03-28T19:42:36.989" v="85" actId="1076"/>
          <ac:spMkLst>
            <pc:docMk/>
            <pc:sldMk cId="504106649" sldId="561"/>
            <ac:spMk id="7" creationId="{70163286-7C26-450E-B170-597DE9CB7DF8}"/>
          </ac:spMkLst>
        </pc:spChg>
        <pc:spChg chg="mod">
          <ac:chgData name="Tariq Gilani" userId="f95dad9b-1e6c-498c-b573-9242e9268dd4" providerId="ADAL" clId="{690704E3-6AD3-426A-8CCC-0DCA4D2FB85C}" dt="2022-03-28T19:42:54.805" v="89" actId="1076"/>
          <ac:spMkLst>
            <pc:docMk/>
            <pc:sldMk cId="504106649" sldId="561"/>
            <ac:spMk id="15" creationId="{5300FF99-4A2B-4781-A02A-D544465CE025}"/>
          </ac:spMkLst>
        </pc:spChg>
      </pc:sldChg>
      <pc:sldChg chg="addSp modSp mod modAnim">
        <pc:chgData name="Tariq Gilani" userId="f95dad9b-1e6c-498c-b573-9242e9268dd4" providerId="ADAL" clId="{690704E3-6AD3-426A-8CCC-0DCA4D2FB85C}" dt="2022-03-28T19:44:25.527" v="109"/>
        <pc:sldMkLst>
          <pc:docMk/>
          <pc:sldMk cId="540507027" sldId="563"/>
        </pc:sldMkLst>
        <pc:spChg chg="mod">
          <ac:chgData name="Tariq Gilani" userId="f95dad9b-1e6c-498c-b573-9242e9268dd4" providerId="ADAL" clId="{690704E3-6AD3-426A-8CCC-0DCA4D2FB85C}" dt="2022-03-28T19:43:39.540" v="98" actId="6549"/>
          <ac:spMkLst>
            <pc:docMk/>
            <pc:sldMk cId="540507027" sldId="563"/>
            <ac:spMk id="4" creationId="{77AC76DC-202D-44FE-A518-0E56AA1BD9A5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15" creationId="{F2EDDC4D-A1ED-4792-B29A-D7988DA71B72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16" creationId="{11940862-BC57-452C-BFD0-D3BC77FFAC92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20" creationId="{4EBCF9A4-537A-4EDE-9369-CB5B7B062B61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21" creationId="{7959F81A-611E-4530-B7F8-42B3614162E4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22" creationId="{DB3CAE45-4362-4348-BFC8-F89762D6CCCE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25" creationId="{3DC8A799-7618-4003-8E63-4C6A8B963081}"/>
          </ac:spMkLst>
        </pc:spChg>
        <pc:spChg chg="mod">
          <ac:chgData name="Tariq Gilani" userId="f95dad9b-1e6c-498c-b573-9242e9268dd4" providerId="ADAL" clId="{690704E3-6AD3-426A-8CCC-0DCA4D2FB85C}" dt="2022-03-28T19:44:12.733" v="105" actId="1076"/>
          <ac:spMkLst>
            <pc:docMk/>
            <pc:sldMk cId="540507027" sldId="563"/>
            <ac:spMk id="27" creationId="{D83487EA-0C3D-4656-B848-5D29A09849A1}"/>
          </ac:spMkLst>
        </pc:spChg>
        <pc:spChg chg="mod">
          <ac:chgData name="Tariq Gilani" userId="f95dad9b-1e6c-498c-b573-9242e9268dd4" providerId="ADAL" clId="{690704E3-6AD3-426A-8CCC-0DCA4D2FB85C}" dt="2022-03-28T19:44:17.252" v="106" actId="1076"/>
          <ac:spMkLst>
            <pc:docMk/>
            <pc:sldMk cId="540507027" sldId="563"/>
            <ac:spMk id="28" creationId="{C0689FCF-237A-4620-9B19-EB43D1020E12}"/>
          </ac:spMkLst>
        </pc:spChg>
        <pc:spChg chg="mod">
          <ac:chgData name="Tariq Gilani" userId="f95dad9b-1e6c-498c-b573-9242e9268dd4" providerId="ADAL" clId="{690704E3-6AD3-426A-8CCC-0DCA4D2FB85C}" dt="2022-03-28T19:44:07.198" v="103" actId="164"/>
          <ac:spMkLst>
            <pc:docMk/>
            <pc:sldMk cId="540507027" sldId="563"/>
            <ac:spMk id="29" creationId="{AE877769-9C4E-4420-9487-71C7B43680C6}"/>
          </ac:spMkLst>
        </pc:spChg>
        <pc:grpChg chg="add mod">
          <ac:chgData name="Tariq Gilani" userId="f95dad9b-1e6c-498c-b573-9242e9268dd4" providerId="ADAL" clId="{690704E3-6AD3-426A-8CCC-0DCA4D2FB85C}" dt="2022-03-28T19:44:07.198" v="103" actId="164"/>
          <ac:grpSpMkLst>
            <pc:docMk/>
            <pc:sldMk cId="540507027" sldId="563"/>
            <ac:grpSpMk id="2" creationId="{0888B43C-F376-4BE4-83F8-E4C93FA76C5C}"/>
          </ac:grpSpMkLst>
        </pc:grpChg>
        <pc:cxnChg chg="mod">
          <ac:chgData name="Tariq Gilani" userId="f95dad9b-1e6c-498c-b573-9242e9268dd4" providerId="ADAL" clId="{690704E3-6AD3-426A-8CCC-0DCA4D2FB85C}" dt="2022-03-28T19:44:07.198" v="103" actId="164"/>
          <ac:cxnSpMkLst>
            <pc:docMk/>
            <pc:sldMk cId="540507027" sldId="563"/>
            <ac:cxnSpMk id="9" creationId="{3DAEE62A-56B3-4809-A27B-952C2B43ADA8}"/>
          </ac:cxnSpMkLst>
        </pc:cxnChg>
        <pc:cxnChg chg="mod">
          <ac:chgData name="Tariq Gilani" userId="f95dad9b-1e6c-498c-b573-9242e9268dd4" providerId="ADAL" clId="{690704E3-6AD3-426A-8CCC-0DCA4D2FB85C}" dt="2022-03-28T19:44:07.198" v="103" actId="164"/>
          <ac:cxnSpMkLst>
            <pc:docMk/>
            <pc:sldMk cId="540507027" sldId="563"/>
            <ac:cxnSpMk id="12" creationId="{44694B82-25F3-4A35-A175-A46BFEE340EF}"/>
          </ac:cxnSpMkLst>
        </pc:cxnChg>
        <pc:cxnChg chg="mod">
          <ac:chgData name="Tariq Gilani" userId="f95dad9b-1e6c-498c-b573-9242e9268dd4" providerId="ADAL" clId="{690704E3-6AD3-426A-8CCC-0DCA4D2FB85C}" dt="2022-03-28T19:44:07.198" v="103" actId="164"/>
          <ac:cxnSpMkLst>
            <pc:docMk/>
            <pc:sldMk cId="540507027" sldId="563"/>
            <ac:cxnSpMk id="18" creationId="{7B061E40-45AC-4A75-9DBF-D929ED77F896}"/>
          </ac:cxnSpMkLst>
        </pc:cxnChg>
        <pc:cxnChg chg="mod">
          <ac:chgData name="Tariq Gilani" userId="f95dad9b-1e6c-498c-b573-9242e9268dd4" providerId="ADAL" clId="{690704E3-6AD3-426A-8CCC-0DCA4D2FB85C}" dt="2022-03-28T19:44:07.198" v="103" actId="164"/>
          <ac:cxnSpMkLst>
            <pc:docMk/>
            <pc:sldMk cId="540507027" sldId="563"/>
            <ac:cxnSpMk id="24" creationId="{B55D5371-DAB2-4BC6-A4C8-478DA8F72F6D}"/>
          </ac:cxnSpMkLst>
        </pc:cxnChg>
      </pc:sldChg>
      <pc:sldChg chg="delSp modSp mod modAnim">
        <pc:chgData name="Tariq Gilani" userId="f95dad9b-1e6c-498c-b573-9242e9268dd4" providerId="ADAL" clId="{690704E3-6AD3-426A-8CCC-0DCA4D2FB85C}" dt="2022-03-28T19:51:51.966" v="240"/>
        <pc:sldMkLst>
          <pc:docMk/>
          <pc:sldMk cId="2944694507" sldId="564"/>
        </pc:sldMkLst>
        <pc:spChg chg="mod">
          <ac:chgData name="Tariq Gilani" userId="f95dad9b-1e6c-498c-b573-9242e9268dd4" providerId="ADAL" clId="{690704E3-6AD3-426A-8CCC-0DCA4D2FB85C}" dt="2022-03-28T19:50:25.148" v="213" actId="1076"/>
          <ac:spMkLst>
            <pc:docMk/>
            <pc:sldMk cId="2944694507" sldId="564"/>
            <ac:spMk id="28" creationId="{D240A29A-3667-4D63-9E90-636199DAC7C4}"/>
          </ac:spMkLst>
        </pc:spChg>
        <pc:spChg chg="del">
          <ac:chgData name="Tariq Gilani" userId="f95dad9b-1e6c-498c-b573-9242e9268dd4" providerId="ADAL" clId="{690704E3-6AD3-426A-8CCC-0DCA4D2FB85C}" dt="2022-03-28T19:49:53.999" v="206" actId="478"/>
          <ac:spMkLst>
            <pc:docMk/>
            <pc:sldMk cId="2944694507" sldId="564"/>
            <ac:spMk id="30" creationId="{946A20D1-3165-4C2B-A816-F41F440773FD}"/>
          </ac:spMkLst>
        </pc:spChg>
        <pc:spChg chg="mod">
          <ac:chgData name="Tariq Gilani" userId="f95dad9b-1e6c-498c-b573-9242e9268dd4" providerId="ADAL" clId="{690704E3-6AD3-426A-8CCC-0DCA4D2FB85C}" dt="2022-03-28T19:50:11.246" v="209" actId="12"/>
          <ac:spMkLst>
            <pc:docMk/>
            <pc:sldMk cId="2944694507" sldId="564"/>
            <ac:spMk id="31" creationId="{DA2AC0C3-623F-4604-A935-2C92FEB8A388}"/>
          </ac:spMkLst>
        </pc:spChg>
        <pc:spChg chg="mod">
          <ac:chgData name="Tariq Gilani" userId="f95dad9b-1e6c-498c-b573-9242e9268dd4" providerId="ADAL" clId="{690704E3-6AD3-426A-8CCC-0DCA4D2FB85C}" dt="2022-03-28T19:50:06.190" v="208" actId="14100"/>
          <ac:spMkLst>
            <pc:docMk/>
            <pc:sldMk cId="2944694507" sldId="564"/>
            <ac:spMk id="32" creationId="{B83B3F84-39B8-4E9B-A6D8-5573C45F1939}"/>
          </ac:spMkLst>
        </pc:spChg>
      </pc:sldChg>
      <pc:sldChg chg="modSp mod modAnim">
        <pc:chgData name="Tariq Gilani" userId="f95dad9b-1e6c-498c-b573-9242e9268dd4" providerId="ADAL" clId="{690704E3-6AD3-426A-8CCC-0DCA4D2FB85C}" dt="2022-03-28T19:53:28.199" v="261"/>
        <pc:sldMkLst>
          <pc:docMk/>
          <pc:sldMk cId="239274900" sldId="565"/>
        </pc:sldMkLst>
        <pc:spChg chg="mod">
          <ac:chgData name="Tariq Gilani" userId="f95dad9b-1e6c-498c-b573-9242e9268dd4" providerId="ADAL" clId="{690704E3-6AD3-426A-8CCC-0DCA4D2FB85C}" dt="2022-03-28T19:52:28.022" v="245" actId="1076"/>
          <ac:spMkLst>
            <pc:docMk/>
            <pc:sldMk cId="239274900" sldId="565"/>
            <ac:spMk id="5" creationId="{8A45EA0A-945C-478B-81BB-9D8F5056F82F}"/>
          </ac:spMkLst>
        </pc:spChg>
        <pc:spChg chg="mod">
          <ac:chgData name="Tariq Gilani" userId="f95dad9b-1e6c-498c-b573-9242e9268dd4" providerId="ADAL" clId="{690704E3-6AD3-426A-8CCC-0DCA4D2FB85C}" dt="2022-03-28T19:52:48.748" v="250" actId="1076"/>
          <ac:spMkLst>
            <pc:docMk/>
            <pc:sldMk cId="239274900" sldId="565"/>
            <ac:spMk id="6" creationId="{1EA3333B-0D08-4B5D-BE0E-89EF5F812740}"/>
          </ac:spMkLst>
        </pc:spChg>
      </pc:sldChg>
      <pc:sldChg chg="modSp mod modAnim">
        <pc:chgData name="Tariq Gilani" userId="f95dad9b-1e6c-498c-b573-9242e9268dd4" providerId="ADAL" clId="{690704E3-6AD3-426A-8CCC-0DCA4D2FB85C}" dt="2022-03-28T19:57:36.384" v="319"/>
        <pc:sldMkLst>
          <pc:docMk/>
          <pc:sldMk cId="510664461" sldId="566"/>
        </pc:sldMkLst>
        <pc:spChg chg="mod">
          <ac:chgData name="Tariq Gilani" userId="f95dad9b-1e6c-498c-b573-9242e9268dd4" providerId="ADAL" clId="{690704E3-6AD3-426A-8CCC-0DCA4D2FB85C}" dt="2022-03-28T19:56:24.051" v="297" actId="1076"/>
          <ac:spMkLst>
            <pc:docMk/>
            <pc:sldMk cId="510664461" sldId="566"/>
            <ac:spMk id="8" creationId="{7CF23A70-4995-49B5-A91F-140DA8A76E11}"/>
          </ac:spMkLst>
        </pc:spChg>
        <pc:spChg chg="mod">
          <ac:chgData name="Tariq Gilani" userId="f95dad9b-1e6c-498c-b573-9242e9268dd4" providerId="ADAL" clId="{690704E3-6AD3-426A-8CCC-0DCA4D2FB85C}" dt="2022-03-28T19:57:34.259" v="318" actId="1076"/>
          <ac:spMkLst>
            <pc:docMk/>
            <pc:sldMk cId="510664461" sldId="566"/>
            <ac:spMk id="21" creationId="{09D4CCBE-D85B-44C0-B8CC-F1BB43568F8E}"/>
          </ac:spMkLst>
        </pc:spChg>
      </pc:sldChg>
      <pc:sldChg chg="addSp delSp modSp new mod modAnim">
        <pc:chgData name="Tariq Gilani" userId="f95dad9b-1e6c-498c-b573-9242e9268dd4" providerId="ADAL" clId="{690704E3-6AD3-426A-8CCC-0DCA4D2FB85C}" dt="2022-03-30T13:59:07.727" v="2125"/>
        <pc:sldMkLst>
          <pc:docMk/>
          <pc:sldMk cId="1518794294" sldId="567"/>
        </pc:sldMkLst>
        <pc:spChg chg="del">
          <ac:chgData name="Tariq Gilani" userId="f95dad9b-1e6c-498c-b573-9242e9268dd4" providerId="ADAL" clId="{690704E3-6AD3-426A-8CCC-0DCA4D2FB85C}" dt="2022-03-29T02:14:30.882" v="639" actId="478"/>
          <ac:spMkLst>
            <pc:docMk/>
            <pc:sldMk cId="1518794294" sldId="567"/>
            <ac:spMk id="2" creationId="{D188C43D-0C5A-46BF-A6B0-5827EE447971}"/>
          </ac:spMkLst>
        </pc:spChg>
        <pc:spChg chg="add mod">
          <ac:chgData name="Tariq Gilani" userId="f95dad9b-1e6c-498c-b573-9242e9268dd4" providerId="ADAL" clId="{690704E3-6AD3-426A-8CCC-0DCA4D2FB85C}" dt="2022-03-29T02:21:06.400" v="875" actId="1076"/>
          <ac:spMkLst>
            <pc:docMk/>
            <pc:sldMk cId="1518794294" sldId="567"/>
            <ac:spMk id="3" creationId="{5E333AAD-61C4-4180-BDA2-051DEC7E29F8}"/>
          </ac:spMkLst>
        </pc:spChg>
        <pc:spChg chg="add mod">
          <ac:chgData name="Tariq Gilani" userId="f95dad9b-1e6c-498c-b573-9242e9268dd4" providerId="ADAL" clId="{690704E3-6AD3-426A-8CCC-0DCA4D2FB85C}" dt="2022-03-29T02:15:57.680" v="687" actId="14100"/>
          <ac:spMkLst>
            <pc:docMk/>
            <pc:sldMk cId="1518794294" sldId="567"/>
            <ac:spMk id="4" creationId="{801F96A2-FDD0-4580-8F30-E52D50F1221F}"/>
          </ac:spMkLst>
        </pc:spChg>
        <pc:spChg chg="add mod">
          <ac:chgData name="Tariq Gilani" userId="f95dad9b-1e6c-498c-b573-9242e9268dd4" providerId="ADAL" clId="{690704E3-6AD3-426A-8CCC-0DCA4D2FB85C}" dt="2022-03-29T02:16:32.545" v="690" actId="1076"/>
          <ac:spMkLst>
            <pc:docMk/>
            <pc:sldMk cId="1518794294" sldId="567"/>
            <ac:spMk id="5" creationId="{37FE04EE-E97D-402B-8739-D234C06AD78F}"/>
          </ac:spMkLst>
        </pc:spChg>
        <pc:spChg chg="add mod">
          <ac:chgData name="Tariq Gilani" userId="f95dad9b-1e6c-498c-b573-9242e9268dd4" providerId="ADAL" clId="{690704E3-6AD3-426A-8CCC-0DCA4D2FB85C}" dt="2022-03-29T02:17:28.900" v="744" actId="14100"/>
          <ac:spMkLst>
            <pc:docMk/>
            <pc:sldMk cId="1518794294" sldId="567"/>
            <ac:spMk id="6" creationId="{C34F29A9-A21D-4B5D-8030-EC4A80F91B85}"/>
          </ac:spMkLst>
        </pc:spChg>
        <pc:spChg chg="add mod">
          <ac:chgData name="Tariq Gilani" userId="f95dad9b-1e6c-498c-b573-9242e9268dd4" providerId="ADAL" clId="{690704E3-6AD3-426A-8CCC-0DCA4D2FB85C}" dt="2022-03-29T02:18:02.689" v="748" actId="1076"/>
          <ac:spMkLst>
            <pc:docMk/>
            <pc:sldMk cId="1518794294" sldId="567"/>
            <ac:spMk id="8" creationId="{9F9329A2-BF41-4F0C-A86C-C4402EE6997C}"/>
          </ac:spMkLst>
        </pc:spChg>
        <pc:spChg chg="add mod">
          <ac:chgData name="Tariq Gilani" userId="f95dad9b-1e6c-498c-b573-9242e9268dd4" providerId="ADAL" clId="{690704E3-6AD3-426A-8CCC-0DCA4D2FB85C}" dt="2022-03-29T02:20:48.329" v="867" actId="20577"/>
          <ac:spMkLst>
            <pc:docMk/>
            <pc:sldMk cId="1518794294" sldId="567"/>
            <ac:spMk id="9" creationId="{5444C375-A5B9-455E-B238-D114375DA9E0}"/>
          </ac:spMkLst>
        </pc:spChg>
        <pc:spChg chg="add mod">
          <ac:chgData name="Tariq Gilani" userId="f95dad9b-1e6c-498c-b573-9242e9268dd4" providerId="ADAL" clId="{690704E3-6AD3-426A-8CCC-0DCA4D2FB85C}" dt="2022-03-29T02:20:28.119" v="851" actId="14100"/>
          <ac:spMkLst>
            <pc:docMk/>
            <pc:sldMk cId="1518794294" sldId="567"/>
            <ac:spMk id="10" creationId="{FF3B0F60-FE54-4B02-9E7F-308D5556F46E}"/>
          </ac:spMkLst>
        </pc:spChg>
        <pc:spChg chg="add mod">
          <ac:chgData name="Tariq Gilani" userId="f95dad9b-1e6c-498c-b573-9242e9268dd4" providerId="ADAL" clId="{690704E3-6AD3-426A-8CCC-0DCA4D2FB85C}" dt="2022-03-29T02:27:13.830" v="960" actId="1076"/>
          <ac:spMkLst>
            <pc:docMk/>
            <pc:sldMk cId="1518794294" sldId="567"/>
            <ac:spMk id="11" creationId="{DC767C48-AB1E-4A0A-8F5C-05B954220995}"/>
          </ac:spMkLst>
        </pc:spChg>
        <pc:spChg chg="add mod">
          <ac:chgData name="Tariq Gilani" userId="f95dad9b-1e6c-498c-b573-9242e9268dd4" providerId="ADAL" clId="{690704E3-6AD3-426A-8CCC-0DCA4D2FB85C}" dt="2022-03-29T02:27:07.298" v="959" actId="1076"/>
          <ac:spMkLst>
            <pc:docMk/>
            <pc:sldMk cId="1518794294" sldId="567"/>
            <ac:spMk id="12" creationId="{97F3AB45-C83F-4304-A3A7-BA61DF4E2B94}"/>
          </ac:spMkLst>
        </pc:spChg>
        <pc:spChg chg="add mod">
          <ac:chgData name="Tariq Gilani" userId="f95dad9b-1e6c-498c-b573-9242e9268dd4" providerId="ADAL" clId="{690704E3-6AD3-426A-8CCC-0DCA4D2FB85C}" dt="2022-03-29T02:27:49.485" v="973" actId="1076"/>
          <ac:spMkLst>
            <pc:docMk/>
            <pc:sldMk cId="1518794294" sldId="567"/>
            <ac:spMk id="13" creationId="{0A4DD428-63C7-4A9C-8A19-2162C3E3F7BD}"/>
          </ac:spMkLst>
        </pc:spChg>
        <pc:spChg chg="add mod">
          <ac:chgData name="Tariq Gilani" userId="f95dad9b-1e6c-498c-b573-9242e9268dd4" providerId="ADAL" clId="{690704E3-6AD3-426A-8CCC-0DCA4D2FB85C}" dt="2022-03-29T02:27:33.293" v="969" actId="14100"/>
          <ac:spMkLst>
            <pc:docMk/>
            <pc:sldMk cId="1518794294" sldId="567"/>
            <ac:spMk id="14" creationId="{C5BBA388-3031-41BA-9D11-07B58B540743}"/>
          </ac:spMkLst>
        </pc:spChg>
        <pc:spChg chg="add mod">
          <ac:chgData name="Tariq Gilani" userId="f95dad9b-1e6c-498c-b573-9242e9268dd4" providerId="ADAL" clId="{690704E3-6AD3-426A-8CCC-0DCA4D2FB85C}" dt="2022-03-29T02:28:06.575" v="976" actId="20577"/>
          <ac:spMkLst>
            <pc:docMk/>
            <pc:sldMk cId="1518794294" sldId="567"/>
            <ac:spMk id="15" creationId="{A2FD39DC-6387-4B92-B019-33566C6725CB}"/>
          </ac:spMkLst>
        </pc:spChg>
        <pc:spChg chg="add mod">
          <ac:chgData name="Tariq Gilani" userId="f95dad9b-1e6c-498c-b573-9242e9268dd4" providerId="ADAL" clId="{690704E3-6AD3-426A-8CCC-0DCA4D2FB85C}" dt="2022-03-29T02:30:25.633" v="1109" actId="114"/>
          <ac:spMkLst>
            <pc:docMk/>
            <pc:sldMk cId="1518794294" sldId="567"/>
            <ac:spMk id="16" creationId="{13DAFEF6-6739-4E6E-BFDB-A75091757401}"/>
          </ac:spMkLst>
        </pc:spChg>
        <pc:spChg chg="add del mod">
          <ac:chgData name="Tariq Gilani" userId="f95dad9b-1e6c-498c-b573-9242e9268dd4" providerId="ADAL" clId="{690704E3-6AD3-426A-8CCC-0DCA4D2FB85C}" dt="2022-03-29T02:30:51.272" v="1112"/>
          <ac:spMkLst>
            <pc:docMk/>
            <pc:sldMk cId="1518794294" sldId="567"/>
            <ac:spMk id="17" creationId="{DE21013C-04C9-4546-BF15-AA078CCACBB4}"/>
          </ac:spMkLst>
        </pc:spChg>
        <pc:spChg chg="add mod">
          <ac:chgData name="Tariq Gilani" userId="f95dad9b-1e6c-498c-b573-9242e9268dd4" providerId="ADAL" clId="{690704E3-6AD3-426A-8CCC-0DCA4D2FB85C}" dt="2022-03-29T02:33:22.248" v="1159" actId="14100"/>
          <ac:spMkLst>
            <pc:docMk/>
            <pc:sldMk cId="1518794294" sldId="567"/>
            <ac:spMk id="18" creationId="{03412097-10E7-4CF1-8040-06AFA3C0F5D4}"/>
          </ac:spMkLst>
        </pc:spChg>
        <pc:spChg chg="add mod">
          <ac:chgData name="Tariq Gilani" userId="f95dad9b-1e6c-498c-b573-9242e9268dd4" providerId="ADAL" clId="{690704E3-6AD3-426A-8CCC-0DCA4D2FB85C}" dt="2022-03-29T02:33:36.170" v="1161" actId="114"/>
          <ac:spMkLst>
            <pc:docMk/>
            <pc:sldMk cId="1518794294" sldId="567"/>
            <ac:spMk id="19" creationId="{DF1943BF-D4D3-46B9-A2E1-3733BBA39CAF}"/>
          </ac:spMkLst>
        </pc:spChg>
        <pc:spChg chg="add mod">
          <ac:chgData name="Tariq Gilani" userId="f95dad9b-1e6c-498c-b573-9242e9268dd4" providerId="ADAL" clId="{690704E3-6AD3-426A-8CCC-0DCA4D2FB85C}" dt="2022-03-29T02:36:58.137" v="1177" actId="1076"/>
          <ac:spMkLst>
            <pc:docMk/>
            <pc:sldMk cId="1518794294" sldId="567"/>
            <ac:spMk id="20" creationId="{AEB93470-651E-4C17-A640-47783DD414F2}"/>
          </ac:spMkLst>
        </pc:spChg>
        <pc:spChg chg="add mod">
          <ac:chgData name="Tariq Gilani" userId="f95dad9b-1e6c-498c-b573-9242e9268dd4" providerId="ADAL" clId="{690704E3-6AD3-426A-8CCC-0DCA4D2FB85C}" dt="2022-03-29T02:39:31.464" v="1221" actId="1076"/>
          <ac:spMkLst>
            <pc:docMk/>
            <pc:sldMk cId="1518794294" sldId="567"/>
            <ac:spMk id="21" creationId="{1C90A7AE-D590-4DBC-AC1D-DFBBE786C2A5}"/>
          </ac:spMkLst>
        </pc:spChg>
        <pc:spChg chg="add mod">
          <ac:chgData name="Tariq Gilani" userId="f95dad9b-1e6c-498c-b573-9242e9268dd4" providerId="ADAL" clId="{690704E3-6AD3-426A-8CCC-0DCA4D2FB85C}" dt="2022-03-29T02:40:10.843" v="1224" actId="20577"/>
          <ac:spMkLst>
            <pc:docMk/>
            <pc:sldMk cId="1518794294" sldId="567"/>
            <ac:spMk id="22" creationId="{EF58B7DB-97DC-4801-B535-509306771376}"/>
          </ac:spMkLst>
        </pc:spChg>
      </pc:sldChg>
      <pc:sldChg chg="addSp delSp modSp new mod setBg modAnim">
        <pc:chgData name="Tariq Gilani" userId="f95dad9b-1e6c-498c-b573-9242e9268dd4" providerId="ADAL" clId="{690704E3-6AD3-426A-8CCC-0DCA4D2FB85C}" dt="2022-03-30T14:00:14.607" v="2142"/>
        <pc:sldMkLst>
          <pc:docMk/>
          <pc:sldMk cId="1920346115" sldId="568"/>
        </pc:sldMkLst>
        <pc:spChg chg="del">
          <ac:chgData name="Tariq Gilani" userId="f95dad9b-1e6c-498c-b573-9242e9268dd4" providerId="ADAL" clId="{690704E3-6AD3-426A-8CCC-0DCA4D2FB85C}" dt="2022-03-29T02:40:30.289" v="1226" actId="478"/>
          <ac:spMkLst>
            <pc:docMk/>
            <pc:sldMk cId="1920346115" sldId="568"/>
            <ac:spMk id="2" creationId="{20326C85-2F26-4A8E-BFC7-191CF4B130D7}"/>
          </ac:spMkLst>
        </pc:spChg>
        <pc:spChg chg="add mod">
          <ac:chgData name="Tariq Gilani" userId="f95dad9b-1e6c-498c-b573-9242e9268dd4" providerId="ADAL" clId="{690704E3-6AD3-426A-8CCC-0DCA4D2FB85C}" dt="2022-03-29T02:41:03.138" v="1257" actId="14100"/>
          <ac:spMkLst>
            <pc:docMk/>
            <pc:sldMk cId="1920346115" sldId="568"/>
            <ac:spMk id="3" creationId="{E47850A4-D136-46B0-B3C9-5EECE5113F1E}"/>
          </ac:spMkLst>
        </pc:spChg>
        <pc:spChg chg="add mod">
          <ac:chgData name="Tariq Gilani" userId="f95dad9b-1e6c-498c-b573-9242e9268dd4" providerId="ADAL" clId="{690704E3-6AD3-426A-8CCC-0DCA4D2FB85C}" dt="2022-03-29T02:45:05.344" v="1297" actId="1076"/>
          <ac:spMkLst>
            <pc:docMk/>
            <pc:sldMk cId="1920346115" sldId="568"/>
            <ac:spMk id="4" creationId="{7316F78B-C451-48E1-9CA8-E788770BCAAE}"/>
          </ac:spMkLst>
        </pc:spChg>
        <pc:spChg chg="add mod">
          <ac:chgData name="Tariq Gilani" userId="f95dad9b-1e6c-498c-b573-9242e9268dd4" providerId="ADAL" clId="{690704E3-6AD3-426A-8CCC-0DCA4D2FB85C}" dt="2022-03-29T02:47:40.346" v="1321" actId="20577"/>
          <ac:spMkLst>
            <pc:docMk/>
            <pc:sldMk cId="1920346115" sldId="568"/>
            <ac:spMk id="5" creationId="{0627B426-0621-4C3B-9CCC-8F87CF9F7EFE}"/>
          </ac:spMkLst>
        </pc:spChg>
        <pc:spChg chg="add mod">
          <ac:chgData name="Tariq Gilani" userId="f95dad9b-1e6c-498c-b573-9242e9268dd4" providerId="ADAL" clId="{690704E3-6AD3-426A-8CCC-0DCA4D2FB85C}" dt="2022-03-29T02:48:18.740" v="1345" actId="20577"/>
          <ac:spMkLst>
            <pc:docMk/>
            <pc:sldMk cId="1920346115" sldId="568"/>
            <ac:spMk id="6" creationId="{276D0305-E212-4966-9173-6AFCC479A3D6}"/>
          </ac:spMkLst>
        </pc:spChg>
        <pc:spChg chg="add mod">
          <ac:chgData name="Tariq Gilani" userId="f95dad9b-1e6c-498c-b573-9242e9268dd4" providerId="ADAL" clId="{690704E3-6AD3-426A-8CCC-0DCA4D2FB85C}" dt="2022-03-29T02:50:11.941" v="1360" actId="1076"/>
          <ac:spMkLst>
            <pc:docMk/>
            <pc:sldMk cId="1920346115" sldId="568"/>
            <ac:spMk id="7" creationId="{97A7C481-196D-4665-A91A-93C2CDB39B96}"/>
          </ac:spMkLst>
        </pc:spChg>
        <pc:spChg chg="add mod">
          <ac:chgData name="Tariq Gilani" userId="f95dad9b-1e6c-498c-b573-9242e9268dd4" providerId="ADAL" clId="{690704E3-6AD3-426A-8CCC-0DCA4D2FB85C}" dt="2022-03-30T13:59:32.686" v="2131" actId="1076"/>
          <ac:spMkLst>
            <pc:docMk/>
            <pc:sldMk cId="1920346115" sldId="568"/>
            <ac:spMk id="8" creationId="{3290D545-460A-46AB-B7CB-876F19D4E1EB}"/>
          </ac:spMkLst>
        </pc:spChg>
        <pc:spChg chg="add mod">
          <ac:chgData name="Tariq Gilani" userId="f95dad9b-1e6c-498c-b573-9242e9268dd4" providerId="ADAL" clId="{690704E3-6AD3-426A-8CCC-0DCA4D2FB85C}" dt="2022-03-29T02:56:18.808" v="1441" actId="692"/>
          <ac:spMkLst>
            <pc:docMk/>
            <pc:sldMk cId="1920346115" sldId="568"/>
            <ac:spMk id="9" creationId="{5C5BE4A7-34E1-438D-BF10-70BC14B5F694}"/>
          </ac:spMkLst>
        </pc:spChg>
        <pc:spChg chg="add mod">
          <ac:chgData name="Tariq Gilani" userId="f95dad9b-1e6c-498c-b573-9242e9268dd4" providerId="ADAL" clId="{690704E3-6AD3-426A-8CCC-0DCA4D2FB85C}" dt="2022-03-29T02:55:46.596" v="1435" actId="14100"/>
          <ac:spMkLst>
            <pc:docMk/>
            <pc:sldMk cId="1920346115" sldId="568"/>
            <ac:spMk id="10" creationId="{E98E86C8-4112-45AD-BA0C-D41CC9A9D6AF}"/>
          </ac:spMkLst>
        </pc:spChg>
        <pc:spChg chg="add mod">
          <ac:chgData name="Tariq Gilani" userId="f95dad9b-1e6c-498c-b573-9242e9268dd4" providerId="ADAL" clId="{690704E3-6AD3-426A-8CCC-0DCA4D2FB85C}" dt="2022-03-29T02:58:03.103" v="1504" actId="14100"/>
          <ac:spMkLst>
            <pc:docMk/>
            <pc:sldMk cId="1920346115" sldId="568"/>
            <ac:spMk id="14" creationId="{6CE31FBC-38AD-42FB-9FC8-E8B3E9B7F52E}"/>
          </ac:spMkLst>
        </pc:spChg>
        <pc:spChg chg="add mod">
          <ac:chgData name="Tariq Gilani" userId="f95dad9b-1e6c-498c-b573-9242e9268dd4" providerId="ADAL" clId="{690704E3-6AD3-426A-8CCC-0DCA4D2FB85C}" dt="2022-03-29T02:59:45.404" v="1581" actId="114"/>
          <ac:spMkLst>
            <pc:docMk/>
            <pc:sldMk cId="1920346115" sldId="568"/>
            <ac:spMk id="15" creationId="{3935DA68-35DB-4812-A61C-6467A2225DF0}"/>
          </ac:spMkLst>
        </pc:spChg>
        <pc:spChg chg="add mod">
          <ac:chgData name="Tariq Gilani" userId="f95dad9b-1e6c-498c-b573-9242e9268dd4" providerId="ADAL" clId="{690704E3-6AD3-426A-8CCC-0DCA4D2FB85C}" dt="2022-03-29T03:00:45.568" v="1626" actId="1076"/>
          <ac:spMkLst>
            <pc:docMk/>
            <pc:sldMk cId="1920346115" sldId="568"/>
            <ac:spMk id="16" creationId="{AF604657-48C9-4FFC-B1BB-EF9040AA8BE7}"/>
          </ac:spMkLst>
        </pc:spChg>
        <pc:spChg chg="add mod">
          <ac:chgData name="Tariq Gilani" userId="f95dad9b-1e6c-498c-b573-9242e9268dd4" providerId="ADAL" clId="{690704E3-6AD3-426A-8CCC-0DCA4D2FB85C}" dt="2022-03-29T03:02:40.254" v="1708" actId="1076"/>
          <ac:spMkLst>
            <pc:docMk/>
            <pc:sldMk cId="1920346115" sldId="568"/>
            <ac:spMk id="17" creationId="{FACD269E-7AC1-4733-A9B6-8A26F6F907B6}"/>
          </ac:spMkLst>
        </pc:spChg>
        <pc:cxnChg chg="add mod">
          <ac:chgData name="Tariq Gilani" userId="f95dad9b-1e6c-498c-b573-9242e9268dd4" providerId="ADAL" clId="{690704E3-6AD3-426A-8CCC-0DCA4D2FB85C}" dt="2022-03-29T02:56:41.050" v="1444" actId="14100"/>
          <ac:cxnSpMkLst>
            <pc:docMk/>
            <pc:sldMk cId="1920346115" sldId="568"/>
            <ac:cxnSpMk id="12" creationId="{C66DBDF4-24E5-4F91-A54A-3A4B76F20E79}"/>
          </ac:cxnSpMkLst>
        </pc:cxnChg>
      </pc:sldChg>
      <pc:sldChg chg="addSp delSp modSp new mod setBg modAnim">
        <pc:chgData name="Tariq Gilani" userId="f95dad9b-1e6c-498c-b573-9242e9268dd4" providerId="ADAL" clId="{690704E3-6AD3-426A-8CCC-0DCA4D2FB85C}" dt="2022-03-30T14:00:54.401" v="2149"/>
        <pc:sldMkLst>
          <pc:docMk/>
          <pc:sldMk cId="899266368" sldId="569"/>
        </pc:sldMkLst>
        <pc:spChg chg="del">
          <ac:chgData name="Tariq Gilani" userId="f95dad9b-1e6c-498c-b573-9242e9268dd4" providerId="ADAL" clId="{690704E3-6AD3-426A-8CCC-0DCA4D2FB85C}" dt="2022-03-29T03:07:13.328" v="1710" actId="478"/>
          <ac:spMkLst>
            <pc:docMk/>
            <pc:sldMk cId="899266368" sldId="569"/>
            <ac:spMk id="2" creationId="{9D356349-9DB0-4BFB-A7E4-A823FB70A097}"/>
          </ac:spMkLst>
        </pc:spChg>
        <pc:spChg chg="add mod">
          <ac:chgData name="Tariq Gilani" userId="f95dad9b-1e6c-498c-b573-9242e9268dd4" providerId="ADAL" clId="{690704E3-6AD3-426A-8CCC-0DCA4D2FB85C}" dt="2022-03-29T03:10:16.234" v="1823" actId="2711"/>
          <ac:spMkLst>
            <pc:docMk/>
            <pc:sldMk cId="899266368" sldId="569"/>
            <ac:spMk id="3" creationId="{1F967297-CF3D-49DE-A6F2-AFBBF49F736A}"/>
          </ac:spMkLst>
        </pc:spChg>
        <pc:spChg chg="add mod">
          <ac:chgData name="Tariq Gilani" userId="f95dad9b-1e6c-498c-b573-9242e9268dd4" providerId="ADAL" clId="{690704E3-6AD3-426A-8CCC-0DCA4D2FB85C}" dt="2022-03-29T03:17:45.704" v="2064" actId="14100"/>
          <ac:spMkLst>
            <pc:docMk/>
            <pc:sldMk cId="899266368" sldId="569"/>
            <ac:spMk id="4" creationId="{B9A950C8-5AB8-46FD-8747-89F80B232FD9}"/>
          </ac:spMkLst>
        </pc:spChg>
        <pc:spChg chg="add mod">
          <ac:chgData name="Tariq Gilani" userId="f95dad9b-1e6c-498c-b573-9242e9268dd4" providerId="ADAL" clId="{690704E3-6AD3-426A-8CCC-0DCA4D2FB85C}" dt="2022-03-29T03:16:29.108" v="2058" actId="113"/>
          <ac:spMkLst>
            <pc:docMk/>
            <pc:sldMk cId="899266368" sldId="569"/>
            <ac:spMk id="5" creationId="{4C7D09DC-4BA6-4F44-A39F-EAD49C4310A0}"/>
          </ac:spMkLst>
        </pc:spChg>
        <pc:spChg chg="add">
          <ac:chgData name="Tariq Gilani" userId="f95dad9b-1e6c-498c-b573-9242e9268dd4" providerId="ADAL" clId="{690704E3-6AD3-426A-8CCC-0DCA4D2FB85C}" dt="2022-03-29T03:09:51.723" v="1820" actId="26606"/>
          <ac:spMkLst>
            <pc:docMk/>
            <pc:sldMk cId="899266368" sldId="569"/>
            <ac:spMk id="71" creationId="{D4771268-CB57-404A-9271-370EB28F6090}"/>
          </ac:spMkLst>
        </pc:spChg>
        <pc:picChg chg="add mod ord">
          <ac:chgData name="Tariq Gilani" userId="f95dad9b-1e6c-498c-b573-9242e9268dd4" providerId="ADAL" clId="{690704E3-6AD3-426A-8CCC-0DCA4D2FB85C}" dt="2022-03-29T03:10:27.753" v="1825" actId="1076"/>
          <ac:picMkLst>
            <pc:docMk/>
            <pc:sldMk cId="899266368" sldId="569"/>
            <ac:picMk id="1026" creationId="{460C020A-0CFD-4C09-803D-20B8C8D34CA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7.png"/><Relationship Id="rId4" Type="http://schemas.openxmlformats.org/officeDocument/2006/relationships/image" Target="../media/image1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3" Type="http://schemas.openxmlformats.org/officeDocument/2006/relationships/image" Target="../media/image119.pn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2.png"/><Relationship Id="rId11" Type="http://schemas.openxmlformats.org/officeDocument/2006/relationships/image" Target="../media/image127.png"/><Relationship Id="rId5" Type="http://schemas.openxmlformats.org/officeDocument/2006/relationships/image" Target="../media/image121.png"/><Relationship Id="rId10" Type="http://schemas.openxmlformats.org/officeDocument/2006/relationships/image" Target="../media/image126.png"/><Relationship Id="rId4" Type="http://schemas.openxmlformats.org/officeDocument/2006/relationships/image" Target="../media/image120.png"/><Relationship Id="rId9" Type="http://schemas.openxmlformats.org/officeDocument/2006/relationships/image" Target="../media/image1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9CD61C-17A9-4D23-A89C-3D3829418018}"/>
              </a:ext>
            </a:extLst>
          </p:cNvPr>
          <p:cNvSpPr txBox="1"/>
          <p:nvPr/>
        </p:nvSpPr>
        <p:spPr>
          <a:xfrm>
            <a:off x="533400" y="288667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Landau or Grand Potential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9D111D-ADF5-42A4-A034-BA4A5B953EFD}"/>
              </a:ext>
            </a:extLst>
          </p:cNvPr>
          <p:cNvSpPr txBox="1"/>
          <p:nvPr/>
        </p:nvSpPr>
        <p:spPr>
          <a:xfrm>
            <a:off x="4724400" y="43029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 called Grand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63F7D2-BDD1-4F7E-B401-0F30302AF980}"/>
                  </a:ext>
                </a:extLst>
              </p:cNvPr>
              <p:cNvSpPr txBox="1"/>
              <p:nvPr/>
            </p:nvSpPr>
            <p:spPr>
              <a:xfrm>
                <a:off x="3505200" y="9144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Enthalpy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</m:oMath>
                </a14:m>
                <a:endParaRPr lang="en-US" b="0" dirty="0"/>
              </a:p>
              <a:p>
                <a:r>
                  <a:rPr lang="en-US" b="0" dirty="0"/>
                  <a:t>Helmholtz Free Energy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&amp;</a:t>
                </a:r>
                <a:r>
                  <a:rPr lang="en-US" b="0" dirty="0"/>
                  <a:t> Gibb’s Free Energy</a:t>
                </a:r>
                <a:r>
                  <a:rPr lang="en-US" dirty="0"/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63F7D2-BDD1-4F7E-B401-0F30302A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9144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05C1C63-C730-4910-ADB7-C32D4C711356}"/>
              </a:ext>
            </a:extLst>
          </p:cNvPr>
          <p:cNvSpPr txBox="1"/>
          <p:nvPr/>
        </p:nvSpPr>
        <p:spPr>
          <a:xfrm>
            <a:off x="914400" y="785892"/>
            <a:ext cx="121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 know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E8C59B-78F1-4702-85C3-1336C9EFC38A}"/>
              </a:ext>
            </a:extLst>
          </p:cNvPr>
          <p:cNvSpPr txBox="1"/>
          <p:nvPr/>
        </p:nvSpPr>
        <p:spPr>
          <a:xfrm>
            <a:off x="914400" y="1138754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all these cases, we kept, </a:t>
            </a:r>
            <a:r>
              <a:rPr lang="en-US" i="1" dirty="0"/>
              <a:t>N </a:t>
            </a:r>
            <a:r>
              <a:rPr lang="en-US" dirty="0"/>
              <a:t>fixed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A55E53-0C70-4F97-AC17-96FFBC6D4509}"/>
              </a:ext>
            </a:extLst>
          </p:cNvPr>
          <p:cNvSpPr txBox="1"/>
          <p:nvPr/>
        </p:nvSpPr>
        <p:spPr>
          <a:xfrm>
            <a:off x="533400" y="1861622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How about the processes, where </a:t>
            </a:r>
            <a:r>
              <a:rPr lang="en-US" b="1" i="1" dirty="0"/>
              <a:t>N </a:t>
            </a:r>
            <a:r>
              <a:rPr lang="en-US" b="1" dirty="0"/>
              <a:t>changes?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432C42-5B68-4375-AF43-016532D2DCA1}"/>
              </a:ext>
            </a:extLst>
          </p:cNvPr>
          <p:cNvSpPr txBox="1"/>
          <p:nvPr/>
        </p:nvSpPr>
        <p:spPr>
          <a:xfrm>
            <a:off x="1648460" y="2263220"/>
            <a:ext cx="677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need to define a new thermodynamic: potential: Grand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7DF1F1-4C00-461C-8459-5F9477CAB798}"/>
                  </a:ext>
                </a:extLst>
              </p:cNvPr>
              <p:cNvSpPr txBox="1"/>
              <p:nvPr/>
            </p:nvSpPr>
            <p:spPr>
              <a:xfrm>
                <a:off x="685800" y="2728794"/>
                <a:ext cx="23622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7DF1F1-4C00-461C-8459-5F9477CAB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28794"/>
                <a:ext cx="2362200" cy="381000"/>
              </a:xfrm>
              <a:prstGeom prst="rect">
                <a:avLst/>
              </a:prstGeom>
              <a:blipFill>
                <a:blip r:embed="rId3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91FD5F-B83C-4217-827E-E18013E301AB}"/>
                  </a:ext>
                </a:extLst>
              </p:cNvPr>
              <p:cNvSpPr txBox="1"/>
              <p:nvPr/>
            </p:nvSpPr>
            <p:spPr>
              <a:xfrm>
                <a:off x="3126740" y="2728794"/>
                <a:ext cx="23622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</a:rPr>
                  <a:t>OR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91FD5F-B83C-4217-827E-E18013E30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740" y="2728794"/>
                <a:ext cx="2362200" cy="381000"/>
              </a:xfrm>
              <a:prstGeom prst="rect">
                <a:avLst/>
              </a:prstGeom>
              <a:blipFill>
                <a:blip r:embed="rId4"/>
                <a:stretch>
                  <a:fillRect l="-2326" t="-9677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5591BA-17B1-40BA-8C0D-8ADCA9D48D61}"/>
                  </a:ext>
                </a:extLst>
              </p:cNvPr>
              <p:cNvSpPr txBox="1"/>
              <p:nvPr/>
            </p:nvSpPr>
            <p:spPr>
              <a:xfrm>
                <a:off x="904240" y="3233896"/>
                <a:ext cx="48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5591BA-17B1-40BA-8C0D-8ADCA9D48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40" y="3233896"/>
                <a:ext cx="4800600" cy="369332"/>
              </a:xfrm>
              <a:prstGeom prst="rect">
                <a:avLst/>
              </a:prstGeom>
              <a:blipFill>
                <a:blip r:embed="rId5"/>
                <a:stretch>
                  <a:fillRect l="-101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E0BDEF-B27B-4F7A-8187-FF0FB5CC0FA9}"/>
                  </a:ext>
                </a:extLst>
              </p:cNvPr>
              <p:cNvSpPr txBox="1"/>
              <p:nvPr/>
            </p:nvSpPr>
            <p:spPr>
              <a:xfrm>
                <a:off x="370840" y="3731618"/>
                <a:ext cx="586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E0BDEF-B27B-4F7A-8187-FF0FB5CC0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40" y="3731618"/>
                <a:ext cx="5867400" cy="369332"/>
              </a:xfrm>
              <a:prstGeom prst="rect">
                <a:avLst/>
              </a:prstGeom>
              <a:blipFill>
                <a:blip r:embed="rId6"/>
                <a:stretch>
                  <a:fillRect l="-9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D2287-773F-4452-8F17-D723CD69CE1B}"/>
                  </a:ext>
                </a:extLst>
              </p:cNvPr>
              <p:cNvSpPr txBox="1"/>
              <p:nvPr/>
            </p:nvSpPr>
            <p:spPr>
              <a:xfrm>
                <a:off x="1943100" y="4328994"/>
                <a:ext cx="33959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D2287-773F-4452-8F17-D723CD69C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00" y="4328994"/>
                <a:ext cx="3395980" cy="369332"/>
              </a:xfrm>
              <a:prstGeom prst="rect">
                <a:avLst/>
              </a:prstGeom>
              <a:blipFill>
                <a:blip r:embed="rId7"/>
                <a:stretch>
                  <a:fillRect l="-16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DF6C1266-7CFB-442C-8B81-19DBD297341A}"/>
              </a:ext>
            </a:extLst>
          </p:cNvPr>
          <p:cNvSpPr/>
          <p:nvPr/>
        </p:nvSpPr>
        <p:spPr>
          <a:xfrm>
            <a:off x="5339080" y="4415750"/>
            <a:ext cx="299720" cy="2191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7BF332-3E88-4E2C-A1FE-B5BF6F850C5B}"/>
                  </a:ext>
                </a:extLst>
              </p:cNvPr>
              <p:cNvSpPr txBox="1"/>
              <p:nvPr/>
            </p:nvSpPr>
            <p:spPr>
              <a:xfrm>
                <a:off x="6217920" y="4328994"/>
                <a:ext cx="1097280" cy="369332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7BF332-3E88-4E2C-A1FE-B5BF6F850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4328994"/>
                <a:ext cx="1097280" cy="369332"/>
              </a:xfrm>
              <a:prstGeom prst="rect">
                <a:avLst/>
              </a:prstGeom>
              <a:blipFill>
                <a:blip r:embed="rId8"/>
                <a:stretch>
                  <a:fillRect r="-2747" b="-12698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Down 19">
            <a:extLst>
              <a:ext uri="{FF2B5EF4-FFF2-40B4-BE49-F238E27FC236}">
                <a16:creationId xmlns:a16="http://schemas.microsoft.com/office/drawing/2014/main" id="{587E1D51-63E6-496B-8719-FEA22075C959}"/>
              </a:ext>
            </a:extLst>
          </p:cNvPr>
          <p:cNvSpPr/>
          <p:nvPr/>
        </p:nvSpPr>
        <p:spPr>
          <a:xfrm rot="16200000">
            <a:off x="1005777" y="5025755"/>
            <a:ext cx="275058" cy="45146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054475-5D6A-45B1-93CC-B5EB83616427}"/>
                  </a:ext>
                </a:extLst>
              </p:cNvPr>
              <p:cNvSpPr txBox="1"/>
              <p:nvPr/>
            </p:nvSpPr>
            <p:spPr>
              <a:xfrm>
                <a:off x="160020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054475-5D6A-45B1-93CC-B5EB83616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35856"/>
                <a:ext cx="1676400" cy="7836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D4A5C-0697-44AF-B0A3-CF424E7882C3}"/>
                  </a:ext>
                </a:extLst>
              </p:cNvPr>
              <p:cNvSpPr txBox="1"/>
              <p:nvPr/>
            </p:nvSpPr>
            <p:spPr>
              <a:xfrm>
                <a:off x="370459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D4A5C-0697-44AF-B0A3-CF424E788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590" y="4935856"/>
                <a:ext cx="1676400" cy="7836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8A9D1A-D888-4C4B-B4D0-63C7CB07B580}"/>
                  </a:ext>
                </a:extLst>
              </p:cNvPr>
              <p:cNvSpPr txBox="1"/>
              <p:nvPr/>
            </p:nvSpPr>
            <p:spPr>
              <a:xfrm>
                <a:off x="567182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8A9D1A-D888-4C4B-B4D0-63C7CB07B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820" y="4935856"/>
                <a:ext cx="1676400" cy="7836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1F231AD-9598-4F60-8266-EF65010100AF}"/>
              </a:ext>
            </a:extLst>
          </p:cNvPr>
          <p:cNvSpPr txBox="1"/>
          <p:nvPr/>
        </p:nvSpPr>
        <p:spPr>
          <a:xfrm>
            <a:off x="5819140" y="1885851"/>
            <a:ext cx="838200" cy="36933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 5.23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F579FAA-4DA0-440E-9762-A04D7E8C6D4C}"/>
                  </a:ext>
                </a:extLst>
              </p:cNvPr>
              <p:cNvSpPr txBox="1"/>
              <p:nvPr/>
            </p:nvSpPr>
            <p:spPr>
              <a:xfrm>
                <a:off x="6217920" y="2648626"/>
                <a:ext cx="2810512" cy="131779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ea typeface="Cambria Math" panose="02040503050406030204" pitchFamily="18" charset="0"/>
                  </a:rPr>
                  <a:t>We can also write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1600" b="0" dirty="0">
                  <a:ea typeface="Cambria Math" panose="02040503050406030204" pitchFamily="18" charset="0"/>
                </a:endParaRPr>
              </a:p>
              <a:p>
                <a:r>
                  <a:rPr lang="en-US" sz="1600" dirty="0"/>
                  <a:t>But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600" b="0" dirty="0">
                  <a:ea typeface="Cambria Math" panose="02040503050406030204" pitchFamily="18" charset="0"/>
                </a:endParaRPr>
              </a:p>
              <a:p>
                <a:r>
                  <a:rPr lang="en-US" sz="1600" dirty="0"/>
                  <a:t>Therefore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𝑃𝑉</m:t>
                    </m:r>
                  </m:oMath>
                </a14:m>
                <a:r>
                  <a:rPr lang="en-US" sz="1600" dirty="0"/>
                  <a:t>    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F579FAA-4DA0-440E-9762-A04D7E8C6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648626"/>
                <a:ext cx="2810512" cy="1317797"/>
              </a:xfrm>
              <a:prstGeom prst="rect">
                <a:avLst/>
              </a:prstGeom>
              <a:blipFill>
                <a:blip r:embed="rId12"/>
                <a:stretch>
                  <a:fillRect l="-864" t="-913" b="-411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E9A9F6-7A5A-4D5F-8B99-C1BF6132A838}"/>
                  </a:ext>
                </a:extLst>
              </p:cNvPr>
              <p:cNvSpPr txBox="1"/>
              <p:nvPr/>
            </p:nvSpPr>
            <p:spPr>
              <a:xfrm>
                <a:off x="1369039" y="5873710"/>
                <a:ext cx="62509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How about if we define another potential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?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E9A9F6-7A5A-4D5F-8B99-C1BF6132A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039" y="5873710"/>
                <a:ext cx="6250961" cy="369332"/>
              </a:xfrm>
              <a:prstGeom prst="rect">
                <a:avLst/>
              </a:prstGeom>
              <a:blipFill>
                <a:blip r:embed="rId13"/>
                <a:stretch>
                  <a:fillRect l="-87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50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818B8-02D3-49C0-B55E-CA12AFBEE269}"/>
              </a:ext>
            </a:extLst>
          </p:cNvPr>
          <p:cNvSpPr txBox="1"/>
          <p:nvPr/>
        </p:nvSpPr>
        <p:spPr>
          <a:xfrm>
            <a:off x="1143000" y="304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Diamond &amp; Graphite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D2A109-A8B8-4987-A29A-4290A7509699}"/>
              </a:ext>
            </a:extLst>
          </p:cNvPr>
          <p:cNvSpPr txBox="1"/>
          <p:nvPr/>
        </p:nvSpPr>
        <p:spPr>
          <a:xfrm>
            <a:off x="4343400" y="381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are solid phases of Carbon, but their crystal structure is different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BADD3-D888-4B59-994B-3D27F5AC67FF}"/>
              </a:ext>
            </a:extLst>
          </p:cNvPr>
          <p:cNvSpPr txBox="1"/>
          <p:nvPr/>
        </p:nvSpPr>
        <p:spPr>
          <a:xfrm>
            <a:off x="914400" y="1027331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ordinary pressure, the stable phase is Graphite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FB42A-DF94-47C3-AC6C-42FE6DAA7658}"/>
              </a:ext>
            </a:extLst>
          </p:cNvPr>
          <p:cNvSpPr txBox="1"/>
          <p:nvPr/>
        </p:nvSpPr>
        <p:spPr>
          <a:xfrm>
            <a:off x="3124200" y="1477941"/>
            <a:ext cx="4988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Diamond will spontaneously become graphite at high temperature and/or extremely low pressure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E6625-ECA2-4B23-9D1C-080D3DEB4E86}"/>
              </a:ext>
            </a:extLst>
          </p:cNvPr>
          <p:cNvSpPr txBox="1"/>
          <p:nvPr/>
        </p:nvSpPr>
        <p:spPr>
          <a:xfrm>
            <a:off x="571500" y="1477942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not throw your diamond in fire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135ED0-AA0A-4F80-98D8-6DAD6BCBF427}"/>
              </a:ext>
            </a:extLst>
          </p:cNvPr>
          <p:cNvSpPr txBox="1"/>
          <p:nvPr/>
        </p:nvSpPr>
        <p:spPr>
          <a:xfrm>
            <a:off x="457200" y="2390216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Gibb’s Free Energy</a:t>
            </a:r>
            <a:r>
              <a:rPr lang="en-US" dirty="0"/>
              <a:t>, </a:t>
            </a:r>
            <a:r>
              <a:rPr lang="en-US" i="1" dirty="0"/>
              <a:t>G </a:t>
            </a:r>
            <a:r>
              <a:rPr lang="en-US" dirty="0"/>
              <a:t>determines which phase is stable under </a:t>
            </a:r>
            <a:r>
              <a:rPr lang="en-US" i="1" dirty="0"/>
              <a:t>P &amp; T </a:t>
            </a:r>
            <a:r>
              <a:rPr lang="en-US" dirty="0"/>
              <a:t>conditions</a:t>
            </a:r>
            <a:endParaRPr lang="en-US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D4EA7-89E9-4132-AE18-9AB164B3004F}"/>
              </a:ext>
            </a:extLst>
          </p:cNvPr>
          <p:cNvSpPr txBox="1"/>
          <p:nvPr/>
        </p:nvSpPr>
        <p:spPr>
          <a:xfrm>
            <a:off x="457199" y="2840825"/>
            <a:ext cx="644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atm Pressure &amp; room temperature, the value of </a:t>
            </a:r>
            <a:r>
              <a:rPr lang="en-US" i="1" dirty="0"/>
              <a:t>G </a:t>
            </a:r>
            <a:r>
              <a:rPr lang="en-US" dirty="0"/>
              <a:t>for 1 mole of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DA3538-C0A1-4E2B-B073-31D6C12240E7}"/>
              </a:ext>
            </a:extLst>
          </p:cNvPr>
          <p:cNvSpPr txBox="1"/>
          <p:nvPr/>
        </p:nvSpPr>
        <p:spPr>
          <a:xfrm>
            <a:off x="2431316" y="3214012"/>
            <a:ext cx="360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Diamond (= 2900 J)  &gt;  Graphite</a:t>
            </a:r>
            <a:endParaRPr lang="en-US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067B35-CF41-46D0-AAE6-D7062CE6406D}"/>
              </a:ext>
            </a:extLst>
          </p:cNvPr>
          <p:cNvSpPr txBox="1"/>
          <p:nvPr/>
        </p:nvSpPr>
        <p:spPr>
          <a:xfrm>
            <a:off x="5905500" y="322917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Graphite is stable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2977E2-B299-471A-ADDE-298C2E961EDE}"/>
                  </a:ext>
                </a:extLst>
              </p:cNvPr>
              <p:cNvSpPr txBox="1"/>
              <p:nvPr/>
            </p:nvSpPr>
            <p:spPr>
              <a:xfrm>
                <a:off x="477327" y="3729119"/>
                <a:ext cx="2692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know,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2977E2-B299-471A-ADDE-298C2E961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27" y="3729119"/>
                <a:ext cx="2692400" cy="369332"/>
              </a:xfrm>
              <a:prstGeom prst="rect">
                <a:avLst/>
              </a:prstGeom>
              <a:blipFill>
                <a:blip r:embed="rId2"/>
                <a:stretch>
                  <a:fillRect l="-181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298A97-90D2-4AEC-A1D2-B1A4FD36A1AA}"/>
                  </a:ext>
                </a:extLst>
              </p:cNvPr>
              <p:cNvSpPr txBox="1"/>
              <p:nvPr/>
            </p:nvSpPr>
            <p:spPr>
              <a:xfrm>
                <a:off x="3032856" y="3560162"/>
                <a:ext cx="1605087" cy="77348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298A97-90D2-4AEC-A1D2-B1A4FD36A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856" y="3560162"/>
                <a:ext cx="1605087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5EF0D5E-C4D4-4DC2-86AE-5ABB15D82721}"/>
              </a:ext>
            </a:extLst>
          </p:cNvPr>
          <p:cNvSpPr txBox="1"/>
          <p:nvPr/>
        </p:nvSpPr>
        <p:spPr>
          <a:xfrm>
            <a:off x="1079500" y="4326305"/>
            <a:ext cx="3558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1 mole of Graphite has greater Volume as compared with diamond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01B289-AC6E-446D-BEBD-AE1BD659365E}"/>
              </a:ext>
            </a:extLst>
          </p:cNvPr>
          <p:cNvSpPr txBox="1"/>
          <p:nvPr/>
        </p:nvSpPr>
        <p:spPr>
          <a:xfrm>
            <a:off x="571500" y="4314091"/>
            <a:ext cx="457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D14A60A-7727-43B5-9D88-F69B9FCF4AFF}"/>
              </a:ext>
            </a:extLst>
          </p:cNvPr>
          <p:cNvSpPr txBox="1"/>
          <p:nvPr/>
        </p:nvSpPr>
        <p:spPr>
          <a:xfrm>
            <a:off x="611769" y="5038944"/>
            <a:ext cx="3622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 At high Pressure (and low T), Diamond has low G </a:t>
            </a:r>
            <a:r>
              <a:rPr lang="en-US" dirty="0">
                <a:sym typeface="Wingdings" panose="05000000000000000000" pitchFamily="2" charset="2"/>
              </a:rPr>
              <a:t> stable phase</a:t>
            </a:r>
            <a:r>
              <a:rPr lang="en-US" dirty="0"/>
              <a:t> 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536F906-59AF-45CC-AC38-3B9555711F35}"/>
              </a:ext>
            </a:extLst>
          </p:cNvPr>
          <p:cNvGrpSpPr/>
          <p:nvPr/>
        </p:nvGrpSpPr>
        <p:grpSpPr>
          <a:xfrm>
            <a:off x="4559963" y="3873649"/>
            <a:ext cx="4279235" cy="2667883"/>
            <a:chOff x="4559963" y="3873649"/>
            <a:chExt cx="4279235" cy="266788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D39BE36C-A332-42DA-ADF7-DF667C0932FF}"/>
                </a:ext>
              </a:extLst>
            </p:cNvPr>
            <p:cNvGrpSpPr/>
            <p:nvPr/>
          </p:nvGrpSpPr>
          <p:grpSpPr>
            <a:xfrm>
              <a:off x="4559963" y="3873649"/>
              <a:ext cx="4279235" cy="2667883"/>
              <a:chOff x="4559963" y="3873649"/>
              <a:chExt cx="4279235" cy="2667883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96D4F58-F52B-4A0E-BB8D-A8DBAA1047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05400" y="4047808"/>
                <a:ext cx="1" cy="2124392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6B954DB-C4C5-4E95-9B27-2AAD8FC9D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401" y="6172200"/>
                <a:ext cx="3007359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E970583-7683-4C32-AB89-E5602EFFE24B}"/>
                  </a:ext>
                </a:extLst>
              </p:cNvPr>
              <p:cNvSpPr txBox="1"/>
              <p:nvPr/>
            </p:nvSpPr>
            <p:spPr>
              <a:xfrm rot="16200000">
                <a:off x="4207984" y="4372022"/>
                <a:ext cx="11202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G</a:t>
                </a:r>
                <a:r>
                  <a:rPr lang="en-US" sz="1600" i="1" dirty="0"/>
                  <a:t> </a:t>
                </a:r>
                <a:r>
                  <a:rPr lang="en-US" sz="1600" dirty="0"/>
                  <a:t>(kJ/mol)                                          </a:t>
                </a:r>
                <a:endParaRPr lang="en-US" sz="1600" i="1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2E97161-1548-4E4F-8FDF-04739737FECC}"/>
                  </a:ext>
                </a:extLst>
              </p:cNvPr>
              <p:cNvSpPr txBox="1"/>
              <p:nvPr/>
            </p:nvSpPr>
            <p:spPr>
              <a:xfrm>
                <a:off x="7315201" y="6172200"/>
                <a:ext cx="15239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P</a:t>
                </a:r>
                <a:r>
                  <a:rPr lang="en-US" dirty="0"/>
                  <a:t> </a:t>
                </a:r>
                <a:r>
                  <a:rPr lang="en-US" sz="1600" dirty="0"/>
                  <a:t>(</a:t>
                </a:r>
                <a:r>
                  <a:rPr lang="en-US" sz="1600" dirty="0" err="1"/>
                  <a:t>kbars</a:t>
                </a:r>
                <a:r>
                  <a:rPr lang="en-US" sz="1600" dirty="0"/>
                  <a:t>)</a:t>
                </a:r>
                <a:endParaRPr lang="en-US" sz="1600" i="1" dirty="0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53664031-C034-4DA9-95B8-4DA5248932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5400" y="3946902"/>
                <a:ext cx="2959100" cy="1844298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EC99258-855B-4440-B36F-F3EB28E68640}"/>
                  </a:ext>
                </a:extLst>
              </p:cNvPr>
              <p:cNvCxnSpPr/>
              <p:nvPr/>
            </p:nvCxnSpPr>
            <p:spPr>
              <a:xfrm flipV="1">
                <a:off x="5105400" y="4444046"/>
                <a:ext cx="2959100" cy="723972"/>
              </a:xfrm>
              <a:prstGeom prst="line">
                <a:avLst/>
              </a:prstGeom>
              <a:ln w="15875">
                <a:prstDash val="lgDashDot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EA8580-5CC6-4EDB-88C5-69355A624B53}"/>
                  </a:ext>
                </a:extLst>
              </p:cNvPr>
              <p:cNvSpPr txBox="1"/>
              <p:nvPr/>
            </p:nvSpPr>
            <p:spPr>
              <a:xfrm>
                <a:off x="6934201" y="3873649"/>
                <a:ext cx="990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Graphite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06B2AF5-E2B5-4EE1-9B6A-A6BFE0F1F1E1}"/>
                  </a:ext>
                </a:extLst>
              </p:cNvPr>
              <p:cNvSpPr txBox="1"/>
              <p:nvPr/>
            </p:nvSpPr>
            <p:spPr>
              <a:xfrm>
                <a:off x="7541358" y="4504482"/>
                <a:ext cx="990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Diamond</a:t>
                </a:r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E70C958-68C1-4E19-8F84-FBF49F2B58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5600" y="4806032"/>
                <a:ext cx="0" cy="1408615"/>
              </a:xfrm>
              <a:prstGeom prst="line">
                <a:avLst/>
              </a:prstGeom>
              <a:ln w="12700">
                <a:solidFill>
                  <a:srgbClr val="FF0000">
                    <a:alpha val="99000"/>
                  </a:srgb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2A92A11-695C-4DCB-AD94-CE7E9D6A8300}"/>
                  </a:ext>
                </a:extLst>
              </p:cNvPr>
              <p:cNvSpPr txBox="1"/>
              <p:nvPr/>
            </p:nvSpPr>
            <p:spPr>
              <a:xfrm>
                <a:off x="6504940" y="6153186"/>
                <a:ext cx="4013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15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105034C-572A-4734-B1F1-C3C10E363658}"/>
                  </a:ext>
                </a:extLst>
              </p:cNvPr>
              <p:cNvSpPr txBox="1"/>
              <p:nvPr/>
            </p:nvSpPr>
            <p:spPr>
              <a:xfrm>
                <a:off x="5388610" y="612443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5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B1B2031-4765-43D0-B655-E7429507BD1A}"/>
                  </a:ext>
                </a:extLst>
              </p:cNvPr>
              <p:cNvSpPr txBox="1"/>
              <p:nvPr/>
            </p:nvSpPr>
            <p:spPr>
              <a:xfrm>
                <a:off x="5905500" y="6153186"/>
                <a:ext cx="39878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10</a:t>
                </a:r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A9AAE1A1-C746-4DF7-837C-8DED5DA2EF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7521" y="5157858"/>
                <a:ext cx="237879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D8D2BA3-AC1F-4318-A3D2-F07E1317813F}"/>
                  </a:ext>
                </a:extLst>
              </p:cNvPr>
              <p:cNvCxnSpPr/>
              <p:nvPr/>
            </p:nvCxnSpPr>
            <p:spPr>
              <a:xfrm>
                <a:off x="4867521" y="5781040"/>
                <a:ext cx="237879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ECE0C25-699F-478C-BFEA-091034682837}"/>
                  </a:ext>
                </a:extLst>
              </p:cNvPr>
              <p:cNvSpPr txBox="1"/>
              <p:nvPr/>
            </p:nvSpPr>
            <p:spPr>
              <a:xfrm rot="16200000">
                <a:off x="4388127" y="5298788"/>
                <a:ext cx="6822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2.9 kJ</a:t>
                </a:r>
              </a:p>
            </p:txBody>
          </p: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543E6655-2892-4F7F-AC07-F7ABF171CD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7844" y="5157858"/>
                <a:ext cx="15014" cy="623182"/>
              </a:xfrm>
              <a:prstGeom prst="straightConnector1">
                <a:avLst/>
              </a:prstGeom>
              <a:ln w="12700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BE06B8F-7718-4D86-9CA1-2A4956A1B983}"/>
                  </a:ext>
                </a:extLst>
              </p:cNvPr>
              <p:cNvSpPr txBox="1"/>
              <p:nvPr/>
            </p:nvSpPr>
            <p:spPr>
              <a:xfrm>
                <a:off x="5312284" y="4098682"/>
                <a:ext cx="15939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At room Temp</a:t>
                </a:r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F171A24-AC56-4B05-91C4-7D4B5216FC54}"/>
                </a:ext>
              </a:extLst>
            </p:cNvPr>
            <p:cNvSpPr txBox="1"/>
            <p:nvPr/>
          </p:nvSpPr>
          <p:spPr>
            <a:xfrm>
              <a:off x="4972686" y="6138446"/>
              <a:ext cx="3467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CF613E3-43A3-43E9-A478-9ED0BBDC07E0}"/>
                  </a:ext>
                </a:extLst>
              </p:cNvPr>
              <p:cNvSpPr txBox="1"/>
              <p:nvPr/>
            </p:nvSpPr>
            <p:spPr>
              <a:xfrm>
                <a:off x="1246357" y="5685275"/>
                <a:ext cx="2286000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Slope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CF613E3-43A3-43E9-A478-9ED0BBDC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357" y="5685275"/>
                <a:ext cx="2286000" cy="565668"/>
              </a:xfrm>
              <a:prstGeom prst="rect">
                <a:avLst/>
              </a:prstGeom>
              <a:blipFill>
                <a:blip r:embed="rId4"/>
                <a:stretch>
                  <a:fillRect l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67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 animBg="1"/>
      <p:bldP spid="14" grpId="0"/>
      <p:bldP spid="53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CF849C6-2A04-467C-BE8D-3BCB50F225CB}"/>
              </a:ext>
            </a:extLst>
          </p:cNvPr>
          <p:cNvGrpSpPr/>
          <p:nvPr/>
        </p:nvGrpSpPr>
        <p:grpSpPr>
          <a:xfrm>
            <a:off x="355599" y="549501"/>
            <a:ext cx="4648200" cy="3094603"/>
            <a:chOff x="4559963" y="3873649"/>
            <a:chExt cx="4279235" cy="266788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540588D-B8F5-4AEF-983C-2A1007698244}"/>
                </a:ext>
              </a:extLst>
            </p:cNvPr>
            <p:cNvGrpSpPr/>
            <p:nvPr/>
          </p:nvGrpSpPr>
          <p:grpSpPr>
            <a:xfrm>
              <a:off x="4559963" y="3873649"/>
              <a:ext cx="4279235" cy="2667883"/>
              <a:chOff x="4559963" y="3873649"/>
              <a:chExt cx="4279235" cy="2667883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796F0C29-96B8-4E4E-B3B1-CF71B93A8E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05400" y="4047808"/>
                <a:ext cx="1" cy="2124392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BABCD408-BCA9-44C7-9E62-63A38EBE62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401" y="6172200"/>
                <a:ext cx="3007359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E59472-CE66-4BFC-B97A-8F94CFCCAB4C}"/>
                  </a:ext>
                </a:extLst>
              </p:cNvPr>
              <p:cNvSpPr txBox="1"/>
              <p:nvPr/>
            </p:nvSpPr>
            <p:spPr>
              <a:xfrm rot="16200000">
                <a:off x="4307416" y="4423247"/>
                <a:ext cx="11202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G</a:t>
                </a:r>
                <a:r>
                  <a:rPr lang="en-US" sz="1600" i="1" dirty="0"/>
                  <a:t> </a:t>
                </a:r>
                <a:r>
                  <a:rPr lang="en-US" sz="1600" dirty="0"/>
                  <a:t>(kJ/mol)</a:t>
                </a:r>
                <a:endParaRPr lang="en-US" sz="1600" i="1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F15CC2-7766-45A0-A66F-77D002631FDF}"/>
                  </a:ext>
                </a:extLst>
              </p:cNvPr>
              <p:cNvSpPr txBox="1"/>
              <p:nvPr/>
            </p:nvSpPr>
            <p:spPr>
              <a:xfrm>
                <a:off x="7315201" y="6172200"/>
                <a:ext cx="15239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P</a:t>
                </a:r>
                <a:r>
                  <a:rPr lang="en-US" dirty="0"/>
                  <a:t> </a:t>
                </a:r>
                <a:r>
                  <a:rPr lang="en-US" sz="1600" dirty="0"/>
                  <a:t>(</a:t>
                </a:r>
                <a:r>
                  <a:rPr lang="en-US" sz="1600" dirty="0" err="1"/>
                  <a:t>kbars</a:t>
                </a:r>
                <a:r>
                  <a:rPr lang="en-US" sz="1600" dirty="0"/>
                  <a:t>)</a:t>
                </a:r>
                <a:endParaRPr lang="en-US" sz="1600" i="1" dirty="0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FEE40A27-35A0-4E35-9E59-2B97A20377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5400" y="3946902"/>
                <a:ext cx="2959100" cy="1844298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E2515A8-D205-4746-B2A6-FB8E592E8318}"/>
                  </a:ext>
                </a:extLst>
              </p:cNvPr>
              <p:cNvCxnSpPr/>
              <p:nvPr/>
            </p:nvCxnSpPr>
            <p:spPr>
              <a:xfrm flipV="1">
                <a:off x="5105400" y="4444046"/>
                <a:ext cx="2959100" cy="723972"/>
              </a:xfrm>
              <a:prstGeom prst="line">
                <a:avLst/>
              </a:prstGeom>
              <a:ln w="15875">
                <a:prstDash val="lgDashDot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4CD1E-A06D-4DCE-8D1F-3F2796AFB879}"/>
                  </a:ext>
                </a:extLst>
              </p:cNvPr>
              <p:cNvSpPr txBox="1"/>
              <p:nvPr/>
            </p:nvSpPr>
            <p:spPr>
              <a:xfrm>
                <a:off x="6934201" y="3873649"/>
                <a:ext cx="990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Graphite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7C9C552-3597-4EF9-AD2B-C739C632F11A}"/>
                  </a:ext>
                </a:extLst>
              </p:cNvPr>
              <p:cNvSpPr txBox="1"/>
              <p:nvPr/>
            </p:nvSpPr>
            <p:spPr>
              <a:xfrm>
                <a:off x="7541358" y="4504482"/>
                <a:ext cx="990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Diamond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1E47725-193B-4FA9-91A4-12CD0192C0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5600" y="4806032"/>
                <a:ext cx="0" cy="1408615"/>
              </a:xfrm>
              <a:prstGeom prst="line">
                <a:avLst/>
              </a:prstGeom>
              <a:ln w="12700">
                <a:solidFill>
                  <a:srgbClr val="FF0000">
                    <a:alpha val="99000"/>
                  </a:srgb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B0CD212-CA73-46D1-B45A-BE71EEE4C6D1}"/>
                  </a:ext>
                </a:extLst>
              </p:cNvPr>
              <p:cNvSpPr txBox="1"/>
              <p:nvPr/>
            </p:nvSpPr>
            <p:spPr>
              <a:xfrm>
                <a:off x="6504940" y="6153186"/>
                <a:ext cx="4013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15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725CEC0-E770-49EE-AE1B-F4B443A8FABA}"/>
                  </a:ext>
                </a:extLst>
              </p:cNvPr>
              <p:cNvSpPr txBox="1"/>
              <p:nvPr/>
            </p:nvSpPr>
            <p:spPr>
              <a:xfrm>
                <a:off x="5388610" y="612443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5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12D3724-609B-456B-B2D6-5E0F68E4EF93}"/>
                  </a:ext>
                </a:extLst>
              </p:cNvPr>
              <p:cNvSpPr txBox="1"/>
              <p:nvPr/>
            </p:nvSpPr>
            <p:spPr>
              <a:xfrm>
                <a:off x="5905500" y="6153186"/>
                <a:ext cx="39878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10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22B34B9-0E66-4958-8904-36943ABF97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7521" y="5157858"/>
                <a:ext cx="237879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4D3D866-60B0-4BEB-9232-805ED5E2BE8A}"/>
                  </a:ext>
                </a:extLst>
              </p:cNvPr>
              <p:cNvCxnSpPr/>
              <p:nvPr/>
            </p:nvCxnSpPr>
            <p:spPr>
              <a:xfrm>
                <a:off x="4867521" y="5781040"/>
                <a:ext cx="237879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CE6874A-5746-4D94-8416-934CECFFDDDE}"/>
                  </a:ext>
                </a:extLst>
              </p:cNvPr>
              <p:cNvSpPr txBox="1"/>
              <p:nvPr/>
            </p:nvSpPr>
            <p:spPr>
              <a:xfrm rot="16200000">
                <a:off x="4388127" y="5298788"/>
                <a:ext cx="6822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2.9 kJ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D54D57E1-F99B-4D7C-B630-6CEDB22B0F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7844" y="5157858"/>
                <a:ext cx="15014" cy="623182"/>
              </a:xfrm>
              <a:prstGeom prst="straightConnector1">
                <a:avLst/>
              </a:prstGeom>
              <a:ln w="12700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366B3DA-0064-4C69-8429-560C693C005C}"/>
                  </a:ext>
                </a:extLst>
              </p:cNvPr>
              <p:cNvSpPr txBox="1"/>
              <p:nvPr/>
            </p:nvSpPr>
            <p:spPr>
              <a:xfrm>
                <a:off x="5312284" y="4098682"/>
                <a:ext cx="15939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At room Temp</a:t>
                </a: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8A3118F-CBF9-4597-9DAA-1DE1F61B1E28}"/>
                </a:ext>
              </a:extLst>
            </p:cNvPr>
            <p:cNvSpPr txBox="1"/>
            <p:nvPr/>
          </p:nvSpPr>
          <p:spPr>
            <a:xfrm>
              <a:off x="4972686" y="6138446"/>
              <a:ext cx="3467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65AA84E-615D-40A3-984F-B1382C39737E}"/>
                  </a:ext>
                </a:extLst>
              </p:cNvPr>
              <p:cNvSpPr txBox="1"/>
              <p:nvPr/>
            </p:nvSpPr>
            <p:spPr>
              <a:xfrm>
                <a:off x="5901082" y="514766"/>
                <a:ext cx="1388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Slope 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65AA84E-615D-40A3-984F-B1382C397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082" y="514766"/>
                <a:ext cx="1388734" cy="369332"/>
              </a:xfrm>
              <a:prstGeom prst="rect">
                <a:avLst/>
              </a:prstGeom>
              <a:blipFill>
                <a:blip r:embed="rId2"/>
                <a:stretch>
                  <a:fillRect l="-350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3343FA-1291-4C2B-AC79-1B47EF101074}"/>
                  </a:ext>
                </a:extLst>
              </p:cNvPr>
              <p:cNvSpPr txBox="1"/>
              <p:nvPr/>
            </p:nvSpPr>
            <p:spPr>
              <a:xfrm>
                <a:off x="5643261" y="933399"/>
                <a:ext cx="2610573" cy="3974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𝑔𝑟𝑎𝑝h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5.3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3343FA-1291-4C2B-AC79-1B47EF101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261" y="933399"/>
                <a:ext cx="2610573" cy="397416"/>
              </a:xfrm>
              <a:prstGeom prst="rect">
                <a:avLst/>
              </a:prstGeom>
              <a:blipFill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2EEFA89-8357-4500-A95A-EFC31BEE2580}"/>
                  </a:ext>
                </a:extLst>
              </p:cNvPr>
              <p:cNvSpPr txBox="1"/>
              <p:nvPr/>
            </p:nvSpPr>
            <p:spPr>
              <a:xfrm>
                <a:off x="5577885" y="1364993"/>
                <a:ext cx="310388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𝐷𝑖𝑎𝑚𝑜𝑛𝑑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.42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2EEFA89-8357-4500-A95A-EFC31BEE2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85" y="1364993"/>
                <a:ext cx="3103880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ADE8CC45-6155-4DC0-A498-13AB9AA827FE}"/>
              </a:ext>
            </a:extLst>
          </p:cNvPr>
          <p:cNvSpPr txBox="1"/>
          <p:nvPr/>
        </p:nvSpPr>
        <p:spPr>
          <a:xfrm>
            <a:off x="4921890" y="1854148"/>
            <a:ext cx="1876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room </a:t>
            </a:r>
            <a:r>
              <a:rPr lang="en-US" i="1" dirty="0"/>
              <a:t>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240A29A-3667-4D63-9E90-636199DAC7C4}"/>
              </a:ext>
            </a:extLst>
          </p:cNvPr>
          <p:cNvSpPr txBox="1"/>
          <p:nvPr/>
        </p:nvSpPr>
        <p:spPr>
          <a:xfrm>
            <a:off x="5312809" y="2925972"/>
            <a:ext cx="348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Diamond phase is more stable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2AC0C3-623F-4604-A935-2C92FEB8A388}"/>
              </a:ext>
            </a:extLst>
          </p:cNvPr>
          <p:cNvSpPr txBox="1"/>
          <p:nvPr/>
        </p:nvSpPr>
        <p:spPr>
          <a:xfrm>
            <a:off x="5339460" y="2175544"/>
            <a:ext cx="2729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and  Pressure &lt; 15 </a:t>
            </a:r>
            <a:r>
              <a:rPr lang="en-US" dirty="0" err="1"/>
              <a:t>kbars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3B3F84-39B8-4E9B-A6D8-5573C45F1939}"/>
              </a:ext>
            </a:extLst>
          </p:cNvPr>
          <p:cNvSpPr txBox="1"/>
          <p:nvPr/>
        </p:nvSpPr>
        <p:spPr>
          <a:xfrm>
            <a:off x="5339460" y="2538919"/>
            <a:ext cx="360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Graphite phase is more stable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0EA1B05-9D73-42D1-BF57-3A68C7CBAC95}"/>
              </a:ext>
            </a:extLst>
          </p:cNvPr>
          <p:cNvSpPr txBox="1"/>
          <p:nvPr/>
        </p:nvSpPr>
        <p:spPr>
          <a:xfrm>
            <a:off x="768924" y="3678205"/>
            <a:ext cx="6039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you go deeper underground, </a:t>
            </a:r>
            <a:r>
              <a:rPr lang="en-US" i="1" dirty="0"/>
              <a:t>P</a:t>
            </a:r>
            <a:r>
              <a:rPr lang="en-US" dirty="0"/>
              <a:t> increases ~ 3 bars per 10 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4C8A66B-B6C9-4DD1-A8ED-35F34FDFEF48}"/>
              </a:ext>
            </a:extLst>
          </p:cNvPr>
          <p:cNvSpPr txBox="1"/>
          <p:nvPr/>
        </p:nvSpPr>
        <p:spPr>
          <a:xfrm>
            <a:off x="1379849" y="4099898"/>
            <a:ext cx="680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reach 15 kbar, you need to go more than 50 km deep underground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F8B27E-D969-4124-A711-00D2F8474A83}"/>
              </a:ext>
            </a:extLst>
          </p:cNvPr>
          <p:cNvSpPr txBox="1"/>
          <p:nvPr/>
        </p:nvSpPr>
        <p:spPr>
          <a:xfrm>
            <a:off x="3629616" y="4532502"/>
            <a:ext cx="5231817" cy="369332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Therefore, natural Diamond is formed at greater depth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D79839-78AD-40DD-8C5F-A0D32B5C39B0}"/>
              </a:ext>
            </a:extLst>
          </p:cNvPr>
          <p:cNvSpPr txBox="1"/>
          <p:nvPr/>
        </p:nvSpPr>
        <p:spPr>
          <a:xfrm>
            <a:off x="489086" y="4586575"/>
            <a:ext cx="1894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other hand,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B77470-F5EC-4B34-B82D-36010D6FFC6E}"/>
                  </a:ext>
                </a:extLst>
              </p:cNvPr>
              <p:cNvSpPr txBox="1"/>
              <p:nvPr/>
            </p:nvSpPr>
            <p:spPr>
              <a:xfrm>
                <a:off x="863189" y="4877013"/>
                <a:ext cx="1605087" cy="77348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B77470-F5EC-4B34-B82D-36010D6FF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189" y="4877013"/>
                <a:ext cx="1605087" cy="773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A5EA01CA-A6C3-4F49-B556-7E675152973F}"/>
              </a:ext>
            </a:extLst>
          </p:cNvPr>
          <p:cNvSpPr txBox="1"/>
          <p:nvPr/>
        </p:nvSpPr>
        <p:spPr>
          <a:xfrm>
            <a:off x="2414340" y="504231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 As </a:t>
            </a:r>
            <a:r>
              <a:rPr lang="en-US" i="1" dirty="0">
                <a:sym typeface="Wingdings" panose="05000000000000000000" pitchFamily="2" charset="2"/>
              </a:rPr>
              <a:t>T</a:t>
            </a:r>
            <a:r>
              <a:rPr lang="en-US" dirty="0">
                <a:sym typeface="Wingdings" panose="05000000000000000000" pitchFamily="2" charset="2"/>
              </a:rPr>
              <a:t> increases, </a:t>
            </a:r>
            <a:r>
              <a:rPr lang="en-US" i="1" dirty="0">
                <a:sym typeface="Wingdings" panose="05000000000000000000" pitchFamily="2" charset="2"/>
              </a:rPr>
              <a:t>G </a:t>
            </a:r>
            <a:r>
              <a:rPr lang="en-US" dirty="0">
                <a:sym typeface="Wingdings" panose="05000000000000000000" pitchFamily="2" charset="2"/>
              </a:rPr>
              <a:t>decreases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7045CC-BD1C-4BF0-BAC9-CCB036EFABAF}"/>
              </a:ext>
            </a:extLst>
          </p:cNvPr>
          <p:cNvSpPr txBox="1"/>
          <p:nvPr/>
        </p:nvSpPr>
        <p:spPr>
          <a:xfrm>
            <a:off x="5787294" y="4944419"/>
            <a:ext cx="29095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</a:t>
            </a:r>
            <a:r>
              <a:rPr lang="en-US" i="1" dirty="0"/>
              <a:t>G</a:t>
            </a:r>
            <a:r>
              <a:rPr lang="en-US" dirty="0"/>
              <a:t> decreases with </a:t>
            </a:r>
            <a:r>
              <a:rPr lang="en-US" i="1" dirty="0"/>
              <a:t>T </a:t>
            </a:r>
            <a:r>
              <a:rPr lang="en-US" dirty="0"/>
              <a:t>more rapidly for graphite </a:t>
            </a:r>
          </a:p>
          <a:p>
            <a:r>
              <a:rPr lang="en-US" sz="1600" dirty="0"/>
              <a:t>(b/c Graphite has larger Entropy)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3A007F-6E7D-48A6-BA39-7300360FE497}"/>
              </a:ext>
            </a:extLst>
          </p:cNvPr>
          <p:cNvSpPr txBox="1"/>
          <p:nvPr/>
        </p:nvSpPr>
        <p:spPr>
          <a:xfrm>
            <a:off x="6185834" y="5974260"/>
            <a:ext cx="236036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Graphite phase is more stable at higher </a:t>
            </a:r>
            <a:r>
              <a:rPr lang="en-US" i="1" dirty="0"/>
              <a:t>T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68FDC98-CD2D-40A2-A031-1DDD51F46EF2}"/>
              </a:ext>
            </a:extLst>
          </p:cNvPr>
          <p:cNvSpPr/>
          <p:nvPr/>
        </p:nvSpPr>
        <p:spPr>
          <a:xfrm rot="5400000">
            <a:off x="7065305" y="5795290"/>
            <a:ext cx="230459" cy="218561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7EFCA95-4E70-40AF-AD2F-EA4AA1C3AD31}"/>
              </a:ext>
            </a:extLst>
          </p:cNvPr>
          <p:cNvSpPr txBox="1"/>
          <p:nvPr/>
        </p:nvSpPr>
        <p:spPr>
          <a:xfrm>
            <a:off x="2082282" y="5737203"/>
            <a:ext cx="2587785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Diamond phase is stable at high </a:t>
            </a:r>
            <a:r>
              <a:rPr lang="en-US" i="1" dirty="0"/>
              <a:t>P</a:t>
            </a:r>
            <a:r>
              <a:rPr lang="en-US" dirty="0"/>
              <a:t> and low </a:t>
            </a:r>
            <a:r>
              <a:rPr lang="en-US" i="1" dirty="0"/>
              <a:t>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A9ABEB1-7B1E-412A-BB35-4A459097B76D}"/>
              </a:ext>
            </a:extLst>
          </p:cNvPr>
          <p:cNvSpPr txBox="1"/>
          <p:nvPr/>
        </p:nvSpPr>
        <p:spPr>
          <a:xfrm>
            <a:off x="610081" y="5737152"/>
            <a:ext cx="1447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Conclusion: </a:t>
            </a:r>
          </a:p>
        </p:txBody>
      </p:sp>
    </p:spTree>
    <p:extLst>
      <p:ext uri="{BB962C8B-B14F-4D97-AF65-F5344CB8AC3E}">
        <p14:creationId xmlns:p14="http://schemas.microsoft.com/office/powerpoint/2010/main" val="294469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1" grpId="0" animBg="1"/>
      <p:bldP spid="42" grpId="0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B65A53-7B6A-44E2-8D60-B8F96381BB28}"/>
              </a:ext>
            </a:extLst>
          </p:cNvPr>
          <p:cNvSpPr txBox="1"/>
          <p:nvPr/>
        </p:nvSpPr>
        <p:spPr>
          <a:xfrm>
            <a:off x="914400" y="381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Useful for Geo-Chemistry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A2FC2C-516F-4D50-8C39-53617D110AEA}"/>
              </a:ext>
            </a:extLst>
          </p:cNvPr>
          <p:cNvSpPr txBox="1"/>
          <p:nvPr/>
        </p:nvSpPr>
        <p:spPr>
          <a:xfrm>
            <a:off x="4800600" y="5334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Gibb’s Free Energy is the key to understand phase transformation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5EA0A-945C-478B-81BB-9D8F5056F82F}"/>
              </a:ext>
            </a:extLst>
          </p:cNvPr>
          <p:cNvSpPr txBox="1"/>
          <p:nvPr/>
        </p:nvSpPr>
        <p:spPr>
          <a:xfrm>
            <a:off x="762000" y="990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Geo-Chemistry units of Volume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A3333B-0D08-4B5D-BE0E-89EF5F812740}"/>
                  </a:ext>
                </a:extLst>
              </p:cNvPr>
              <p:cNvSpPr txBox="1"/>
              <p:nvPr/>
            </p:nvSpPr>
            <p:spPr>
              <a:xfrm>
                <a:off x="3505200" y="1175266"/>
                <a:ext cx="16002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𝑘𝑏𝑎𝑟𝑠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A3333B-0D08-4B5D-BE0E-89EF5F812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175266"/>
                <a:ext cx="1600200" cy="634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6E57FC-7DBB-42F1-A5B6-16DE093E7FF0}"/>
                  </a:ext>
                </a:extLst>
              </p:cNvPr>
              <p:cNvSpPr txBox="1"/>
              <p:nvPr/>
            </p:nvSpPr>
            <p:spPr>
              <a:xfrm>
                <a:off x="1828800" y="2304793"/>
                <a:ext cx="2819400" cy="873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𝑏𝑎𝑟𝑠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6E57FC-7DBB-42F1-A5B6-16DE093E7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04793"/>
                <a:ext cx="2819400" cy="8733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6A93B2-F72A-43EA-8411-7EDE0919229B}"/>
                  </a:ext>
                </a:extLst>
              </p:cNvPr>
              <p:cNvSpPr txBox="1"/>
              <p:nvPr/>
            </p:nvSpPr>
            <p:spPr>
              <a:xfrm>
                <a:off x="2362200" y="3493622"/>
                <a:ext cx="1257300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6A93B2-F72A-43EA-8411-7EDE09192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493622"/>
                <a:ext cx="1257300" cy="372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F3FC676-F5B9-4DBC-A91F-AF10870672FF}"/>
              </a:ext>
            </a:extLst>
          </p:cNvPr>
          <p:cNvSpPr txBox="1"/>
          <p:nvPr/>
        </p:nvSpPr>
        <p:spPr>
          <a:xfrm>
            <a:off x="5765800" y="2805764"/>
            <a:ext cx="1600200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Problem 5.25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99D780-B41A-4654-BE32-B085B22C9FAC}"/>
                  </a:ext>
                </a:extLst>
              </p:cNvPr>
              <p:cNvSpPr txBox="1"/>
              <p:nvPr/>
            </p:nvSpPr>
            <p:spPr>
              <a:xfrm>
                <a:off x="3581400" y="3496700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99D780-B41A-4654-BE32-B085B22C9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496700"/>
                <a:ext cx="12192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04F6DC-EBF2-46CF-9853-2FA095B4CAB8}"/>
              </a:ext>
            </a:extLst>
          </p:cNvPr>
          <p:cNvSpPr txBox="1"/>
          <p:nvPr/>
        </p:nvSpPr>
        <p:spPr>
          <a:xfrm>
            <a:off x="1371600" y="304800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Clausius-Clapeyron Relation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5395A0-0D14-49FE-A4E2-FCC7FCA6D986}"/>
              </a:ext>
            </a:extLst>
          </p:cNvPr>
          <p:cNvSpPr txBox="1"/>
          <p:nvPr/>
        </p:nvSpPr>
        <p:spPr>
          <a:xfrm>
            <a:off x="1028968" y="914400"/>
            <a:ext cx="119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F529D0-8447-4AC2-AC46-33D5E271B0FD}"/>
                  </a:ext>
                </a:extLst>
              </p:cNvPr>
              <p:cNvSpPr txBox="1"/>
              <p:nvPr/>
            </p:nvSpPr>
            <p:spPr>
              <a:xfrm>
                <a:off x="2438400" y="822916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F529D0-8447-4AC2-AC46-33D5E271B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822916"/>
                <a:ext cx="1605087" cy="7734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97398B-4F39-4357-99F3-C1C1D93657D9}"/>
                  </a:ext>
                </a:extLst>
              </p:cNvPr>
              <p:cNvSpPr txBox="1"/>
              <p:nvPr/>
            </p:nvSpPr>
            <p:spPr>
              <a:xfrm>
                <a:off x="4356368" y="822915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97398B-4F39-4357-99F3-C1C1D9365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368" y="822915"/>
                <a:ext cx="1605087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732330-1DB2-4CF0-A8C3-7231F6EC4B78}"/>
                  </a:ext>
                </a:extLst>
              </p:cNvPr>
              <p:cNvSpPr txBox="1"/>
              <p:nvPr/>
            </p:nvSpPr>
            <p:spPr>
              <a:xfrm>
                <a:off x="6172200" y="82291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732330-1DB2-4CF0-A8C3-7231F6EC4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822914"/>
                <a:ext cx="1605087" cy="773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9F0BDA-6A84-4FFD-8B9E-C7D4D1787476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5158912" y="1596396"/>
            <a:ext cx="251288" cy="334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E2689F-F252-414B-84F0-74D38435C382}"/>
              </a:ext>
            </a:extLst>
          </p:cNvPr>
          <p:cNvSpPr txBox="1"/>
          <p:nvPr/>
        </p:nvSpPr>
        <p:spPr>
          <a:xfrm>
            <a:off x="4572002" y="1930400"/>
            <a:ext cx="3352800" cy="369332"/>
          </a:xfrm>
          <a:prstGeom prst="rect">
            <a:avLst/>
          </a:prstGeom>
          <a:noFill/>
          <a:ln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V</a:t>
            </a:r>
            <a:r>
              <a:rPr lang="en-US" dirty="0"/>
              <a:t> determines </a:t>
            </a:r>
            <a:r>
              <a:rPr lang="en-US" i="1" dirty="0"/>
              <a:t>P</a:t>
            </a:r>
            <a:r>
              <a:rPr lang="en-US" dirty="0"/>
              <a:t> dependance of </a:t>
            </a:r>
            <a:r>
              <a:rPr lang="en-US" i="1" dirty="0"/>
              <a:t>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DAD271B-FDDA-47DE-8618-341F7B6DF058}"/>
              </a:ext>
            </a:extLst>
          </p:cNvPr>
          <p:cNvCxnSpPr>
            <a:cxnSpLocks/>
          </p:cNvCxnSpPr>
          <p:nvPr/>
        </p:nvCxnSpPr>
        <p:spPr>
          <a:xfrm flipH="1">
            <a:off x="2438400" y="1596395"/>
            <a:ext cx="457200" cy="334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40226B-892D-40FF-836B-1846BA049F8C}"/>
              </a:ext>
            </a:extLst>
          </p:cNvPr>
          <p:cNvSpPr txBox="1"/>
          <p:nvPr/>
        </p:nvSpPr>
        <p:spPr>
          <a:xfrm>
            <a:off x="990600" y="1930400"/>
            <a:ext cx="3352800" cy="369332"/>
          </a:xfrm>
          <a:prstGeom prst="rect">
            <a:avLst/>
          </a:prstGeom>
          <a:noFill/>
          <a:ln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  <a:r>
              <a:rPr lang="en-US" dirty="0"/>
              <a:t> determines </a:t>
            </a:r>
            <a:r>
              <a:rPr lang="en-US" i="1" dirty="0"/>
              <a:t>T</a:t>
            </a:r>
            <a:r>
              <a:rPr lang="en-US" dirty="0"/>
              <a:t> dependance of </a:t>
            </a:r>
            <a:r>
              <a:rPr lang="en-US" i="1" dirty="0"/>
              <a:t>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598341-C626-4786-A943-7F4B6B902084}"/>
              </a:ext>
            </a:extLst>
          </p:cNvPr>
          <p:cNvSpPr txBox="1"/>
          <p:nvPr/>
        </p:nvSpPr>
        <p:spPr>
          <a:xfrm>
            <a:off x="685800" y="2590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Phase diagram (</a:t>
            </a:r>
            <a:r>
              <a:rPr lang="en-US" i="1" dirty="0"/>
              <a:t>P </a:t>
            </a:r>
            <a:r>
              <a:rPr lang="en-US" dirty="0"/>
              <a:t>vs </a:t>
            </a:r>
            <a:r>
              <a:rPr lang="en-US" i="1" dirty="0"/>
              <a:t>T</a:t>
            </a:r>
            <a:r>
              <a:rPr lang="en-US" dirty="0"/>
              <a:t>) 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A8DE894-E09F-4B9C-92B8-6CDA443819B0}"/>
              </a:ext>
            </a:extLst>
          </p:cNvPr>
          <p:cNvSpPr/>
          <p:nvPr/>
        </p:nvSpPr>
        <p:spPr>
          <a:xfrm>
            <a:off x="3581400" y="2691910"/>
            <a:ext cx="385887" cy="185665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55D9EC-1984-4005-8BB9-0396B42B6246}"/>
              </a:ext>
            </a:extLst>
          </p:cNvPr>
          <p:cNvSpPr txBox="1"/>
          <p:nvPr/>
        </p:nvSpPr>
        <p:spPr>
          <a:xfrm>
            <a:off x="4043486" y="2514600"/>
            <a:ext cx="3500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shape of phase boundary line is related to Entropy,</a:t>
            </a:r>
            <a:r>
              <a:rPr lang="en-US" i="1" dirty="0"/>
              <a:t> S </a:t>
            </a:r>
            <a:r>
              <a:rPr lang="en-US" dirty="0"/>
              <a:t>and Volume, </a:t>
            </a:r>
            <a:r>
              <a:rPr lang="en-US" i="1" dirty="0"/>
              <a:t>V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D566D5-E3E8-4779-8561-7D0696885457}"/>
              </a:ext>
            </a:extLst>
          </p:cNvPr>
          <p:cNvSpPr txBox="1"/>
          <p:nvPr/>
        </p:nvSpPr>
        <p:spPr>
          <a:xfrm>
            <a:off x="838200" y="3276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phase boundary, two phases are equally stable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34C318-AD73-4866-9FD7-4472FEC7E04A}"/>
              </a:ext>
            </a:extLst>
          </p:cNvPr>
          <p:cNvSpPr txBox="1"/>
          <p:nvPr/>
        </p:nvSpPr>
        <p:spPr>
          <a:xfrm>
            <a:off x="650142" y="3660385"/>
            <a:ext cx="370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Liquid and Gas phase boundary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26950C-E4E3-4CCE-B2DD-92D70D7BB195}"/>
                  </a:ext>
                </a:extLst>
              </p:cNvPr>
              <p:cNvSpPr txBox="1"/>
              <p:nvPr/>
            </p:nvSpPr>
            <p:spPr>
              <a:xfrm>
                <a:off x="3827855" y="3691990"/>
                <a:ext cx="1506145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26950C-E4E3-4CCE-B2DD-92D70D7BB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855" y="3691990"/>
                <a:ext cx="1506145" cy="391902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6C676FB-8C57-40D5-82AC-C97D9CE02CB0}"/>
                  </a:ext>
                </a:extLst>
              </p:cNvPr>
              <p:cNvSpPr txBox="1"/>
              <p:nvPr/>
            </p:nvSpPr>
            <p:spPr>
              <a:xfrm>
                <a:off x="5158911" y="3682027"/>
                <a:ext cx="1875753" cy="39190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6C676FB-8C57-40D5-82AC-C97D9CE02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911" y="3682027"/>
                <a:ext cx="1875753" cy="391902"/>
              </a:xfrm>
              <a:prstGeom prst="rect">
                <a:avLst/>
              </a:prstGeom>
              <a:blipFill>
                <a:blip r:embed="rId6"/>
                <a:stretch>
                  <a:fillRect l="-2258" t="-6061" b="-1666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E6215E9-F6B5-4768-93B3-B33C05A083E0}"/>
                  </a:ext>
                </a:extLst>
              </p:cNvPr>
              <p:cNvSpPr txBox="1"/>
              <p:nvPr/>
            </p:nvSpPr>
            <p:spPr>
              <a:xfrm>
                <a:off x="838200" y="4137799"/>
                <a:ext cx="228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E6215E9-F6B5-4768-93B3-B33C05A08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37799"/>
                <a:ext cx="2286000" cy="369332"/>
              </a:xfrm>
              <a:prstGeom prst="rect">
                <a:avLst/>
              </a:prstGeom>
              <a:blipFill>
                <a:blip r:embed="rId7"/>
                <a:stretch>
                  <a:fillRect l="-240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4663A2D-542C-44AF-A1FF-BE874B74556A}"/>
                  </a:ext>
                </a:extLst>
              </p:cNvPr>
              <p:cNvSpPr txBox="1"/>
              <p:nvPr/>
            </p:nvSpPr>
            <p:spPr>
              <a:xfrm>
                <a:off x="3291742" y="4471571"/>
                <a:ext cx="4023457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=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4663A2D-542C-44AF-A1FF-BE874B745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42" y="4471571"/>
                <a:ext cx="4023457" cy="565668"/>
              </a:xfrm>
              <a:prstGeom prst="rect">
                <a:avLst/>
              </a:prstGeom>
              <a:blipFill>
                <a:blip r:embed="rId8"/>
                <a:stretch>
                  <a:fillRect l="-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ADADF5CC-E2D5-4496-8D3F-EFEB787C6C05}"/>
              </a:ext>
            </a:extLst>
          </p:cNvPr>
          <p:cNvSpPr txBox="1"/>
          <p:nvPr/>
        </p:nvSpPr>
        <p:spPr>
          <a:xfrm>
            <a:off x="1371600" y="450713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For constant </a:t>
            </a:r>
            <a:r>
              <a:rPr lang="en-US" i="1" dirty="0">
                <a:highlight>
                  <a:srgbClr val="FFFF00"/>
                </a:highlight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366794B-5385-4086-B949-B8DB39C90F4F}"/>
                  </a:ext>
                </a:extLst>
              </p:cNvPr>
              <p:cNvSpPr txBox="1"/>
              <p:nvPr/>
            </p:nvSpPr>
            <p:spPr>
              <a:xfrm>
                <a:off x="7034664" y="4507131"/>
                <a:ext cx="16942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𝑉𝑑𝑃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366794B-5385-4086-B949-B8DB39C90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664" y="4507131"/>
                <a:ext cx="169425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80A81C7D-5D2F-462F-9CD7-83AA8FCA7853}"/>
              </a:ext>
            </a:extLst>
          </p:cNvPr>
          <p:cNvSpPr txBox="1"/>
          <p:nvPr/>
        </p:nvSpPr>
        <p:spPr>
          <a:xfrm>
            <a:off x="1371600" y="506003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392A100-CDFC-4A7A-9F29-0809006B9BD7}"/>
                  </a:ext>
                </a:extLst>
              </p:cNvPr>
              <p:cNvSpPr txBox="1"/>
              <p:nvPr/>
            </p:nvSpPr>
            <p:spPr>
              <a:xfrm>
                <a:off x="2679967" y="5105400"/>
                <a:ext cx="3352800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392A100-CDFC-4A7A-9F29-0809006B9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967" y="5105400"/>
                <a:ext cx="3352800" cy="391902"/>
              </a:xfrm>
              <a:prstGeom prst="rect">
                <a:avLst/>
              </a:prstGeom>
              <a:blipFill>
                <a:blip r:embed="rId10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4B9798D-B290-461A-9F25-0D1DE08E79CC}"/>
                  </a:ext>
                </a:extLst>
              </p:cNvPr>
              <p:cNvSpPr txBox="1"/>
              <p:nvPr/>
            </p:nvSpPr>
            <p:spPr>
              <a:xfrm>
                <a:off x="1028967" y="5621820"/>
                <a:ext cx="3352800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𝑑𝑃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4B9798D-B290-461A-9F25-0D1DE08E7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967" y="5621820"/>
                <a:ext cx="3352800" cy="391902"/>
              </a:xfrm>
              <a:prstGeom prst="rect">
                <a:avLst/>
              </a:prstGeom>
              <a:blipFill>
                <a:blip r:embed="rId11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114E0E-6F9B-4829-8340-6AF50E361EE5}"/>
                  </a:ext>
                </a:extLst>
              </p:cNvPr>
              <p:cNvSpPr txBox="1"/>
              <p:nvPr/>
            </p:nvSpPr>
            <p:spPr>
              <a:xfrm>
                <a:off x="4420387" y="5635508"/>
                <a:ext cx="3352800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114E0E-6F9B-4829-8340-6AF50E361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387" y="5635508"/>
                <a:ext cx="3352800" cy="391902"/>
              </a:xfrm>
              <a:prstGeom prst="rect">
                <a:avLst/>
              </a:prstGeom>
              <a:blipFill>
                <a:blip r:embed="rId12"/>
                <a:stretch>
                  <a:fillRect l="-1455" t="-7692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23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31" grpId="0"/>
      <p:bldP spid="32" grpId="0"/>
      <p:bldP spid="34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BE683A-C504-4649-805A-E423B4DE4063}"/>
                  </a:ext>
                </a:extLst>
              </p:cNvPr>
              <p:cNvSpPr txBox="1"/>
              <p:nvPr/>
            </p:nvSpPr>
            <p:spPr>
              <a:xfrm>
                <a:off x="990600" y="646261"/>
                <a:ext cx="3352800" cy="39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As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BE683A-C504-4649-805A-E423B4DE4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646261"/>
                <a:ext cx="3352800" cy="391902"/>
              </a:xfrm>
              <a:prstGeom prst="rect">
                <a:avLst/>
              </a:prstGeom>
              <a:blipFill>
                <a:blip r:embed="rId2"/>
                <a:stretch>
                  <a:fillRect l="-1636" t="-781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F28340-F130-4FEC-9B36-43FD925F22B2}"/>
                  </a:ext>
                </a:extLst>
              </p:cNvPr>
              <p:cNvSpPr txBox="1"/>
              <p:nvPr/>
            </p:nvSpPr>
            <p:spPr>
              <a:xfrm>
                <a:off x="4937760" y="553952"/>
                <a:ext cx="1295400" cy="538224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den>
                    </m:f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F28340-F130-4FEC-9B36-43FD925F2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553952"/>
                <a:ext cx="1295400" cy="5382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7779137D-CACF-45C4-86E5-F336F9A0C929}"/>
              </a:ext>
            </a:extLst>
          </p:cNvPr>
          <p:cNvSpPr/>
          <p:nvPr/>
        </p:nvSpPr>
        <p:spPr>
          <a:xfrm>
            <a:off x="4381500" y="744236"/>
            <a:ext cx="381000" cy="195951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F23A70-4995-49B5-A91F-140DA8A76E11}"/>
              </a:ext>
            </a:extLst>
          </p:cNvPr>
          <p:cNvSpPr txBox="1"/>
          <p:nvPr/>
        </p:nvSpPr>
        <p:spPr>
          <a:xfrm>
            <a:off x="3947160" y="1319242"/>
            <a:ext cx="3276600" cy="923330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Therefore, the slope of phase boundary line is determined by Entropy and Volume of the phase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AD376-BCA8-4FB0-87FB-0A292B3EF411}"/>
              </a:ext>
            </a:extLst>
          </p:cNvPr>
          <p:cNvSpPr txBox="1"/>
          <p:nvPr/>
        </p:nvSpPr>
        <p:spPr>
          <a:xfrm>
            <a:off x="6408420" y="547457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boundary of phase transformation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13AB8C-A08D-4585-9B40-70D7F5E55DC7}"/>
              </a:ext>
            </a:extLst>
          </p:cNvPr>
          <p:cNvSpPr txBox="1"/>
          <p:nvPr/>
        </p:nvSpPr>
        <p:spPr>
          <a:xfrm>
            <a:off x="3947160" y="2354104"/>
            <a:ext cx="4594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Larger the entropy difference, smaller the temperature change is need to change the phase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170F2D-2008-40F0-AD2D-4058551A8B43}"/>
                  </a:ext>
                </a:extLst>
              </p:cNvPr>
              <p:cNvSpPr txBox="1"/>
              <p:nvPr/>
            </p:nvSpPr>
            <p:spPr>
              <a:xfrm>
                <a:off x="990600" y="2209800"/>
                <a:ext cx="1981200" cy="498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Since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170F2D-2008-40F0-AD2D-4058551A8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209800"/>
                <a:ext cx="1981200" cy="498085"/>
              </a:xfrm>
              <a:prstGeom prst="rect">
                <a:avLst/>
              </a:prstGeom>
              <a:blipFill>
                <a:blip r:embed="rId4"/>
                <a:stretch>
                  <a:fillRect l="-2769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C3B579-ECCC-4011-9BCA-F8921405F625}"/>
                  </a:ext>
                </a:extLst>
              </p:cNvPr>
              <p:cNvSpPr txBox="1"/>
              <p:nvPr/>
            </p:nvSpPr>
            <p:spPr>
              <a:xfrm>
                <a:off x="731520" y="2818229"/>
                <a:ext cx="24993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And at phase change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𝑚𝐿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C3B579-ECCC-4011-9BCA-F8921405F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2818229"/>
                <a:ext cx="2499360" cy="646331"/>
              </a:xfrm>
              <a:prstGeom prst="rect">
                <a:avLst/>
              </a:prstGeom>
              <a:blipFill>
                <a:blip r:embed="rId5"/>
                <a:stretch>
                  <a:fillRect t="-4717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7F05AC0-A255-4580-8D01-E484550984AB}"/>
              </a:ext>
            </a:extLst>
          </p:cNvPr>
          <p:cNvSpPr txBox="1"/>
          <p:nvPr/>
        </p:nvSpPr>
        <p:spPr>
          <a:xfrm>
            <a:off x="2971800" y="314139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</a:t>
            </a:r>
            <a:r>
              <a:rPr lang="en-US" i="1" dirty="0"/>
              <a:t>L</a:t>
            </a:r>
            <a:r>
              <a:rPr lang="en-US" dirty="0"/>
              <a:t> is  Latent heat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1291B8-D6F5-4219-A21C-381F8254E174}"/>
              </a:ext>
            </a:extLst>
          </p:cNvPr>
          <p:cNvSpPr txBox="1"/>
          <p:nvPr/>
        </p:nvSpPr>
        <p:spPr>
          <a:xfrm>
            <a:off x="1066800" y="3510726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assume m =1 (arbitrary units)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5862AB-D7BE-499A-A6C5-6A450F50C93C}"/>
                  </a:ext>
                </a:extLst>
              </p:cNvPr>
              <p:cNvSpPr txBox="1"/>
              <p:nvPr/>
            </p:nvSpPr>
            <p:spPr>
              <a:xfrm>
                <a:off x="4711700" y="3465287"/>
                <a:ext cx="1612900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5862AB-D7BE-499A-A6C5-6A450F50C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00" y="3465287"/>
                <a:ext cx="1612900" cy="484172"/>
              </a:xfrm>
              <a:prstGeom prst="rect">
                <a:avLst/>
              </a:prstGeom>
              <a:blipFill>
                <a:blip r:embed="rId6"/>
                <a:stretch>
                  <a:fillRect l="-3396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16B2B306-6C62-4839-B858-76E1FFB79739}"/>
              </a:ext>
            </a:extLst>
          </p:cNvPr>
          <p:cNvSpPr txBox="1"/>
          <p:nvPr/>
        </p:nvSpPr>
        <p:spPr>
          <a:xfrm>
            <a:off x="1371600" y="399489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7DC06C-8611-49D5-8672-1B2E9BF4A3FC}"/>
                  </a:ext>
                </a:extLst>
              </p:cNvPr>
              <p:cNvSpPr txBox="1"/>
              <p:nvPr/>
            </p:nvSpPr>
            <p:spPr>
              <a:xfrm>
                <a:off x="2546350" y="4088078"/>
                <a:ext cx="1295400" cy="538224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den>
                    </m:f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7DC06C-8611-49D5-8672-1B2E9BF4A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350" y="4088078"/>
                <a:ext cx="1295400" cy="5382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Right 17">
            <a:extLst>
              <a:ext uri="{FF2B5EF4-FFF2-40B4-BE49-F238E27FC236}">
                <a16:creationId xmlns:a16="http://schemas.microsoft.com/office/drawing/2014/main" id="{3E501CFF-A7C0-4F3B-9113-96072EA36221}"/>
              </a:ext>
            </a:extLst>
          </p:cNvPr>
          <p:cNvSpPr/>
          <p:nvPr/>
        </p:nvSpPr>
        <p:spPr>
          <a:xfrm>
            <a:off x="3956050" y="4266254"/>
            <a:ext cx="381000" cy="195951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5CDA2B8-DBE4-4260-ADF1-03D1A0068CF1}"/>
                  </a:ext>
                </a:extLst>
              </p:cNvPr>
              <p:cNvSpPr txBox="1"/>
              <p:nvPr/>
            </p:nvSpPr>
            <p:spPr>
              <a:xfrm>
                <a:off x="4406900" y="4018860"/>
                <a:ext cx="1295400" cy="67666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5CDA2B8-DBE4-4260-ADF1-03D1A0068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4018860"/>
                <a:ext cx="1295400" cy="676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D250CE5E-122F-4A2D-A93F-212691D90476}"/>
              </a:ext>
            </a:extLst>
          </p:cNvPr>
          <p:cNvSpPr txBox="1"/>
          <p:nvPr/>
        </p:nvSpPr>
        <p:spPr>
          <a:xfrm>
            <a:off x="5702300" y="4172524"/>
            <a:ext cx="306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Clausius-Clapeyron 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9D4CCBE-D85B-44C0-B8CC-F1BB43568F8E}"/>
                  </a:ext>
                </a:extLst>
              </p:cNvPr>
              <p:cNvSpPr txBox="1"/>
              <p:nvPr/>
            </p:nvSpPr>
            <p:spPr>
              <a:xfrm>
                <a:off x="1239520" y="5039724"/>
                <a:ext cx="6283960" cy="535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the slope of any phase boundary:  gas-liquid or solid-liquid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9D4CCBE-D85B-44C0-B8CC-F1BB43568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520" y="5039724"/>
                <a:ext cx="6283960" cy="535659"/>
              </a:xfrm>
              <a:prstGeom prst="rect">
                <a:avLst/>
              </a:prstGeom>
              <a:blipFill>
                <a:blip r:embed="rId9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66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F75AE4-D3FE-4CB7-B9AE-B371F2A77DE6}"/>
              </a:ext>
            </a:extLst>
          </p:cNvPr>
          <p:cNvSpPr txBox="1"/>
          <p:nvPr/>
        </p:nvSpPr>
        <p:spPr>
          <a:xfrm>
            <a:off x="1371600" y="3810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Van der Waals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E82822-89BA-4DBB-BEFB-B3C1B105BF28}"/>
              </a:ext>
            </a:extLst>
          </p:cNvPr>
          <p:cNvSpPr txBox="1"/>
          <p:nvPr/>
        </p:nvSpPr>
        <p:spPr>
          <a:xfrm>
            <a:off x="2362200" y="78619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understand phase transformation more deeply we need to consider interactions between particles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553BFB-A13D-41E6-BAFE-A3F2B3FE8878}"/>
              </a:ext>
            </a:extLst>
          </p:cNvPr>
          <p:cNvSpPr txBox="1"/>
          <p:nvPr/>
        </p:nvSpPr>
        <p:spPr>
          <a:xfrm>
            <a:off x="1447800" y="1524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Liquid        </a:t>
            </a:r>
            <a:r>
              <a:rPr lang="en-US" dirty="0">
                <a:sym typeface="Wingdings" panose="05000000000000000000" pitchFamily="2" charset="2"/>
              </a:rPr>
              <a:t>Gas phase transformation, the most famous model is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7DDF42-3481-4236-A63B-41D44C198A83}"/>
              </a:ext>
            </a:extLst>
          </p:cNvPr>
          <p:cNvCxnSpPr>
            <a:cxnSpLocks/>
          </p:cNvCxnSpPr>
          <p:nvPr/>
        </p:nvCxnSpPr>
        <p:spPr>
          <a:xfrm>
            <a:off x="2590800" y="1752600"/>
            <a:ext cx="304800" cy="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0F7ED51-B209-4A3A-B049-AA5E4BD65F65}"/>
              </a:ext>
            </a:extLst>
          </p:cNvPr>
          <p:cNvSpPr txBox="1"/>
          <p:nvPr/>
        </p:nvSpPr>
        <p:spPr>
          <a:xfrm>
            <a:off x="4572000" y="189247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Van der Waals Model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3BAA0D-AEC3-4555-8D7A-445F06615A49}"/>
              </a:ext>
            </a:extLst>
          </p:cNvPr>
          <p:cNvSpPr txBox="1"/>
          <p:nvPr/>
        </p:nvSpPr>
        <p:spPr>
          <a:xfrm>
            <a:off x="1143000" y="2438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Ideal gas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CE528-DEF3-46D1-99C7-FF92D5E057AF}"/>
                  </a:ext>
                </a:extLst>
              </p:cNvPr>
              <p:cNvSpPr txBox="1"/>
              <p:nvPr/>
            </p:nvSpPr>
            <p:spPr>
              <a:xfrm>
                <a:off x="3926840" y="2389112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CE528-DEF3-46D1-99C7-FF92D5E05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840" y="2389112"/>
                <a:ext cx="1524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A4654AD-4316-4B6F-A3D3-B4E4A3D29B83}"/>
              </a:ext>
            </a:extLst>
          </p:cNvPr>
          <p:cNvSpPr txBox="1"/>
          <p:nvPr/>
        </p:nvSpPr>
        <p:spPr>
          <a:xfrm>
            <a:off x="873760" y="31957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Van der Waals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D040694-619A-4066-9AFD-36FF139DDB60}"/>
                  </a:ext>
                </a:extLst>
              </p:cNvPr>
              <p:cNvSpPr txBox="1"/>
              <p:nvPr/>
            </p:nvSpPr>
            <p:spPr>
              <a:xfrm>
                <a:off x="3210560" y="3006916"/>
                <a:ext cx="3368040" cy="720325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D040694-619A-4066-9AFD-36FF139DD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560" y="3006916"/>
                <a:ext cx="3368040" cy="720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0107577F-8F6A-4DB8-BC69-F8B8937CDDF1}"/>
              </a:ext>
            </a:extLst>
          </p:cNvPr>
          <p:cNvSpPr txBox="1"/>
          <p:nvPr/>
        </p:nvSpPr>
        <p:spPr>
          <a:xfrm>
            <a:off x="6918960" y="3006916"/>
            <a:ext cx="184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Van der Waal equation of state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D80B2-C042-4D96-BF37-F5622D811D84}"/>
              </a:ext>
            </a:extLst>
          </p:cNvPr>
          <p:cNvSpPr txBox="1"/>
          <p:nvPr/>
        </p:nvSpPr>
        <p:spPr>
          <a:xfrm>
            <a:off x="5676900" y="2352435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   Ideal gas equation of state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A3D731-DEC5-434E-8DD3-DE77742A0DAD}"/>
              </a:ext>
            </a:extLst>
          </p:cNvPr>
          <p:cNvCxnSpPr>
            <a:cxnSpLocks/>
          </p:cNvCxnSpPr>
          <p:nvPr/>
        </p:nvCxnSpPr>
        <p:spPr>
          <a:xfrm flipV="1">
            <a:off x="3429000" y="3653247"/>
            <a:ext cx="381000" cy="343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4E1970D-054C-4F5E-A02E-420D0708F7E9}"/>
              </a:ext>
            </a:extLst>
          </p:cNvPr>
          <p:cNvSpPr txBox="1"/>
          <p:nvPr/>
        </p:nvSpPr>
        <p:spPr>
          <a:xfrm>
            <a:off x="2362200" y="401239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Attractive forces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03E0FD-70F4-42E6-9917-9A717599C68C}"/>
              </a:ext>
            </a:extLst>
          </p:cNvPr>
          <p:cNvSpPr txBox="1"/>
          <p:nvPr/>
        </p:nvSpPr>
        <p:spPr>
          <a:xfrm>
            <a:off x="4399280" y="399675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Repulsive forces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B9EB99-018A-4A08-AD15-3FB3994FC05F}"/>
              </a:ext>
            </a:extLst>
          </p:cNvPr>
          <p:cNvCxnSpPr/>
          <p:nvPr/>
        </p:nvCxnSpPr>
        <p:spPr>
          <a:xfrm flipV="1">
            <a:off x="5029202" y="3573987"/>
            <a:ext cx="0" cy="42276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7CDA7FE-9F74-4BEB-B854-1BE03C363CC6}"/>
              </a:ext>
            </a:extLst>
          </p:cNvPr>
          <p:cNvSpPr txBox="1"/>
          <p:nvPr/>
        </p:nvSpPr>
        <p:spPr>
          <a:xfrm>
            <a:off x="838200" y="4400264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 range attractive force </a:t>
            </a:r>
          </a:p>
          <a:p>
            <a:r>
              <a:rPr lang="en-US" dirty="0">
                <a:sym typeface="Wingdings" panose="05000000000000000000" pitchFamily="2" charset="2"/>
              </a:rPr>
              <a:t>         increased effective pressure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089E7E-0223-4AD3-AFEA-D24D1D18D213}"/>
              </a:ext>
            </a:extLst>
          </p:cNvPr>
          <p:cNvSpPr txBox="1"/>
          <p:nvPr/>
        </p:nvSpPr>
        <p:spPr>
          <a:xfrm>
            <a:off x="4399280" y="4400264"/>
            <a:ext cx="390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 range repulsive forces </a:t>
            </a:r>
          </a:p>
          <a:p>
            <a:r>
              <a:rPr lang="en-US" dirty="0">
                <a:sym typeface="Wingdings" panose="05000000000000000000" pitchFamily="2" charset="2"/>
              </a:rPr>
              <a:t>         decreased effective volume</a:t>
            </a:r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23CBFF9-8FB9-4132-8A56-F80B9223073A}"/>
              </a:ext>
            </a:extLst>
          </p:cNvPr>
          <p:cNvGrpSpPr/>
          <p:nvPr/>
        </p:nvGrpSpPr>
        <p:grpSpPr>
          <a:xfrm>
            <a:off x="1905000" y="5247640"/>
            <a:ext cx="596900" cy="299720"/>
            <a:chOff x="1905000" y="5247640"/>
            <a:chExt cx="596900" cy="29972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048ECAC-BE45-441E-BC7E-2D10DC693735}"/>
                </a:ext>
              </a:extLst>
            </p:cNvPr>
            <p:cNvSpPr/>
            <p:nvPr/>
          </p:nvSpPr>
          <p:spPr>
            <a:xfrm>
              <a:off x="1905000" y="5257800"/>
              <a:ext cx="279400" cy="28956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B847771-A109-4E81-BE78-553EF20185B3}"/>
                </a:ext>
              </a:extLst>
            </p:cNvPr>
            <p:cNvSpPr/>
            <p:nvPr/>
          </p:nvSpPr>
          <p:spPr>
            <a:xfrm>
              <a:off x="2222500" y="5247640"/>
              <a:ext cx="279400" cy="28956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409B90C-DF46-44A1-987F-9A7960C86090}"/>
              </a:ext>
            </a:extLst>
          </p:cNvPr>
          <p:cNvSpPr txBox="1"/>
          <p:nvPr/>
        </p:nvSpPr>
        <p:spPr>
          <a:xfrm>
            <a:off x="736600" y="5537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for as particles in neighborhood but not touching each other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117A321-0FFA-4EFF-BA41-94A866255C0F}"/>
              </a:ext>
            </a:extLst>
          </p:cNvPr>
          <p:cNvGrpSpPr/>
          <p:nvPr/>
        </p:nvGrpSpPr>
        <p:grpSpPr>
          <a:xfrm>
            <a:off x="5562600" y="5184140"/>
            <a:ext cx="548640" cy="289560"/>
            <a:chOff x="5562600" y="5184140"/>
            <a:chExt cx="548640" cy="28956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F32686A-9948-4145-B8FD-DDCA509A9EB9}"/>
                </a:ext>
              </a:extLst>
            </p:cNvPr>
            <p:cNvSpPr/>
            <p:nvPr/>
          </p:nvSpPr>
          <p:spPr>
            <a:xfrm>
              <a:off x="5562600" y="5184140"/>
              <a:ext cx="279400" cy="28956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932FF18-9054-4925-9344-FA57E94610F3}"/>
                </a:ext>
              </a:extLst>
            </p:cNvPr>
            <p:cNvSpPr/>
            <p:nvPr/>
          </p:nvSpPr>
          <p:spPr>
            <a:xfrm>
              <a:off x="5831840" y="5184140"/>
              <a:ext cx="279400" cy="28956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363D2E0-EA93-4CB5-921E-DC708AA3462E}"/>
              </a:ext>
            </a:extLst>
          </p:cNvPr>
          <p:cNvSpPr txBox="1"/>
          <p:nvPr/>
        </p:nvSpPr>
        <p:spPr>
          <a:xfrm>
            <a:off x="4688840" y="5470446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forces turned repulsive when particle start overlapping each other</a:t>
            </a:r>
          </a:p>
        </p:txBody>
      </p:sp>
    </p:spTree>
    <p:extLst>
      <p:ext uri="{BB962C8B-B14F-4D97-AF65-F5344CB8AC3E}">
        <p14:creationId xmlns:p14="http://schemas.microsoft.com/office/powerpoint/2010/main" val="32533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9" grpId="0"/>
      <p:bldP spid="20" grpId="0"/>
      <p:bldP spid="5" grpId="0"/>
      <p:bldP spid="18" grpId="0"/>
      <p:bldP spid="15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333AAD-61C4-4180-BDA2-051DEC7E29F8}"/>
              </a:ext>
            </a:extLst>
          </p:cNvPr>
          <p:cNvSpPr txBox="1"/>
          <p:nvPr/>
        </p:nvSpPr>
        <p:spPr>
          <a:xfrm>
            <a:off x="3124200" y="1757533"/>
            <a:ext cx="53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Fluid can not be compressed all the way to zero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F96A2-FDD0-4580-8F30-E52D50F1221F}"/>
              </a:ext>
            </a:extLst>
          </p:cNvPr>
          <p:cNvSpPr txBox="1"/>
          <p:nvPr/>
        </p:nvSpPr>
        <p:spPr>
          <a:xfrm>
            <a:off x="1066800" y="685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Effective pressure due to attractive forces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FE04EE-E97D-402B-8739-D234C06AD78F}"/>
                  </a:ext>
                </a:extLst>
              </p:cNvPr>
              <p:cNvSpPr txBox="1"/>
              <p:nvPr/>
            </p:nvSpPr>
            <p:spPr>
              <a:xfrm>
                <a:off x="5191760" y="546370"/>
                <a:ext cx="1676400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FE04EE-E97D-402B-8739-D234C06AD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760" y="546370"/>
                <a:ext cx="1676400" cy="648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34F29A9-A21D-4B5D-8030-EC4A80F91B85}"/>
              </a:ext>
            </a:extLst>
          </p:cNvPr>
          <p:cNvSpPr txBox="1"/>
          <p:nvPr/>
        </p:nvSpPr>
        <p:spPr>
          <a:xfrm>
            <a:off x="1066800" y="1371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Effective volume due to repulsive forces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9329A2-BF41-4F0C-A86C-C4402EE6997C}"/>
                  </a:ext>
                </a:extLst>
              </p:cNvPr>
              <p:cNvSpPr txBox="1"/>
              <p:nvPr/>
            </p:nvSpPr>
            <p:spPr>
              <a:xfrm>
                <a:off x="5496560" y="1371600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9329A2-BF41-4F0C-A86C-C4402EE69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560" y="1371600"/>
                <a:ext cx="10668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444C375-A5B9-455E-B238-D114375DA9E0}"/>
              </a:ext>
            </a:extLst>
          </p:cNvPr>
          <p:cNvSpPr txBox="1"/>
          <p:nvPr/>
        </p:nvSpPr>
        <p:spPr>
          <a:xfrm>
            <a:off x="3505200" y="2209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minimum volume = </a:t>
            </a:r>
            <a:r>
              <a:rPr lang="en-US" i="1" dirty="0"/>
              <a:t>Nb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3B0F60-FE54-4B02-9E7F-308D5556F46E}"/>
              </a:ext>
            </a:extLst>
          </p:cNvPr>
          <p:cNvSpPr txBox="1"/>
          <p:nvPr/>
        </p:nvSpPr>
        <p:spPr>
          <a:xfrm>
            <a:off x="2895600" y="2627999"/>
            <a:ext cx="53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The constant </a:t>
            </a:r>
            <a:r>
              <a:rPr lang="en-US" i="1" dirty="0">
                <a:sym typeface="Wingdings" panose="05000000000000000000" pitchFamily="2" charset="2"/>
              </a:rPr>
              <a:t>b</a:t>
            </a:r>
            <a:r>
              <a:rPr lang="en-US" dirty="0">
                <a:sym typeface="Wingdings" panose="05000000000000000000" pitchFamily="2" charset="2"/>
              </a:rPr>
              <a:t> = volume occupied by one particle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767C48-AB1E-4A0A-8F5C-05B954220995}"/>
                  </a:ext>
                </a:extLst>
              </p:cNvPr>
              <p:cNvSpPr txBox="1"/>
              <p:nvPr/>
            </p:nvSpPr>
            <p:spPr>
              <a:xfrm>
                <a:off x="4091305" y="3101103"/>
                <a:ext cx="3368040" cy="72032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767C48-AB1E-4A0A-8F5C-05B954220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05" y="3101103"/>
                <a:ext cx="3368040" cy="720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7F3AB45-C83F-4304-A3A7-BA61DF4E2B94}"/>
              </a:ext>
            </a:extLst>
          </p:cNvPr>
          <p:cNvSpPr txBox="1"/>
          <p:nvPr/>
        </p:nvSpPr>
        <p:spPr>
          <a:xfrm>
            <a:off x="427991" y="3185429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Van der Waal’s equation of state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4DD428-63C7-4A9C-8A19-2162C3E3F7BD}"/>
                  </a:ext>
                </a:extLst>
              </p:cNvPr>
              <p:cNvSpPr txBox="1"/>
              <p:nvPr/>
            </p:nvSpPr>
            <p:spPr>
              <a:xfrm>
                <a:off x="4610100" y="3821428"/>
                <a:ext cx="2400300" cy="5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4DD428-63C7-4A9C-8A19-2162C3E3F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3821428"/>
                <a:ext cx="2400300" cy="559897"/>
              </a:xfrm>
              <a:prstGeom prst="rect">
                <a:avLst/>
              </a:prstGeom>
              <a:blipFill>
                <a:blip r:embed="rId5"/>
                <a:stretch>
                  <a:fillRect l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5BBA388-3031-41BA-9D11-07B58B540743}"/>
              </a:ext>
            </a:extLst>
          </p:cNvPr>
          <p:cNvSpPr txBox="1"/>
          <p:nvPr/>
        </p:nvSpPr>
        <p:spPr>
          <a:xfrm>
            <a:off x="7459345" y="3240968"/>
            <a:ext cx="137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FD39DC-6387-4B92-B019-33566C6725CB}"/>
              </a:ext>
            </a:extLst>
          </p:cNvPr>
          <p:cNvSpPr txBox="1"/>
          <p:nvPr/>
        </p:nvSpPr>
        <p:spPr>
          <a:xfrm>
            <a:off x="7162800" y="3880399"/>
            <a:ext cx="137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DAFEF6-6739-4E6E-BFDB-A75091757401}"/>
              </a:ext>
            </a:extLst>
          </p:cNvPr>
          <p:cNvSpPr txBox="1"/>
          <p:nvPr/>
        </p:nvSpPr>
        <p:spPr>
          <a:xfrm>
            <a:off x="453391" y="4257162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know that at a given </a:t>
            </a:r>
            <a:r>
              <a:rPr lang="en-US" i="1" dirty="0"/>
              <a:t>T</a:t>
            </a:r>
            <a:r>
              <a:rPr lang="en-US" dirty="0"/>
              <a:t> and </a:t>
            </a:r>
            <a:r>
              <a:rPr lang="en-US" i="1" dirty="0"/>
              <a:t>P</a:t>
            </a:r>
            <a:r>
              <a:rPr lang="en-US" dirty="0"/>
              <a:t>, the true equilibrium state of a system is determined by Gibb’s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3412097-10E7-4CF1-8040-06AFA3C0F5D4}"/>
                  </a:ext>
                </a:extLst>
              </p:cNvPr>
              <p:cNvSpPr txBox="1"/>
              <p:nvPr/>
            </p:nvSpPr>
            <p:spPr>
              <a:xfrm>
                <a:off x="5715000" y="4539737"/>
                <a:ext cx="2827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𝑉𝑑𝑃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3412097-10E7-4CF1-8040-06AFA3C0F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539737"/>
                <a:ext cx="282765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DF1943BF-D4D3-46B9-A2E1-3733BBA39CAF}"/>
              </a:ext>
            </a:extLst>
          </p:cNvPr>
          <p:cNvSpPr txBox="1"/>
          <p:nvPr/>
        </p:nvSpPr>
        <p:spPr>
          <a:xfrm>
            <a:off x="762000" y="4953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for fixed values of </a:t>
            </a:r>
            <a:r>
              <a:rPr lang="en-US" i="1" dirty="0"/>
              <a:t>T</a:t>
            </a:r>
            <a:r>
              <a:rPr lang="en-US" dirty="0"/>
              <a:t> &amp; </a:t>
            </a:r>
            <a:r>
              <a:rPr lang="en-US" i="1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B93470-651E-4C17-A640-47783DD414F2}"/>
                  </a:ext>
                </a:extLst>
              </p:cNvPr>
              <p:cNvSpPr txBox="1"/>
              <p:nvPr/>
            </p:nvSpPr>
            <p:spPr>
              <a:xfrm>
                <a:off x="3942714" y="4944495"/>
                <a:ext cx="17722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B93470-651E-4C17-A640-47783DD41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714" y="4944495"/>
                <a:ext cx="1772286" cy="369332"/>
              </a:xfrm>
              <a:prstGeom prst="rect">
                <a:avLst/>
              </a:prstGeom>
              <a:blipFill>
                <a:blip r:embed="rId7"/>
                <a:stretch>
                  <a:fillRect l="-309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90A7AE-D590-4DBC-AC1D-DFBBE786C2A5}"/>
                  </a:ext>
                </a:extLst>
              </p:cNvPr>
              <p:cNvSpPr txBox="1"/>
              <p:nvPr/>
            </p:nvSpPr>
            <p:spPr>
              <a:xfrm>
                <a:off x="3759199" y="5486400"/>
                <a:ext cx="2692401" cy="565668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OR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90A7AE-D590-4DBC-AC1D-DFBBE786C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199" y="5486400"/>
                <a:ext cx="2692401" cy="565668"/>
              </a:xfrm>
              <a:prstGeom prst="rect">
                <a:avLst/>
              </a:prstGeom>
              <a:blipFill>
                <a:blip r:embed="rId8"/>
                <a:stretch>
                  <a:fillRect l="-1806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EF58B7DB-97DC-4801-B535-509306771376}"/>
              </a:ext>
            </a:extLst>
          </p:cNvPr>
          <p:cNvSpPr txBox="1"/>
          <p:nvPr/>
        </p:nvSpPr>
        <p:spPr>
          <a:xfrm>
            <a:off x="6594475" y="5584568"/>
            <a:ext cx="137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(3)</a:t>
            </a:r>
          </a:p>
        </p:txBody>
      </p:sp>
    </p:spTree>
    <p:extLst>
      <p:ext uri="{BB962C8B-B14F-4D97-AF65-F5344CB8AC3E}">
        <p14:creationId xmlns:p14="http://schemas.microsoft.com/office/powerpoint/2010/main" val="15187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7850A4-D136-46B0-B3C9-5EECE5113F1E}"/>
              </a:ext>
            </a:extLst>
          </p:cNvPr>
          <p:cNvSpPr txBox="1"/>
          <p:nvPr/>
        </p:nvSpPr>
        <p:spPr>
          <a:xfrm>
            <a:off x="990600" y="533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from Eq (2), we can get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16F78B-C451-48E1-9CA8-E788770BCAAE}"/>
                  </a:ext>
                </a:extLst>
              </p:cNvPr>
              <p:cNvSpPr txBox="1"/>
              <p:nvPr/>
            </p:nvSpPr>
            <p:spPr>
              <a:xfrm>
                <a:off x="3810000" y="467360"/>
                <a:ext cx="4419600" cy="779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𝑉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𝑁𝑏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)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16F78B-C451-48E1-9CA8-E788770BC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67360"/>
                <a:ext cx="4419600" cy="7791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627B426-0621-4C3B-9CCC-8F87CF9F7EFE}"/>
                  </a:ext>
                </a:extLst>
              </p:cNvPr>
              <p:cNvSpPr txBox="1"/>
              <p:nvPr/>
            </p:nvSpPr>
            <p:spPr>
              <a:xfrm>
                <a:off x="4572000" y="1524000"/>
                <a:ext cx="3276600" cy="717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𝑉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𝑁𝑏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627B426-0621-4C3B-9CCC-8F87CF9F7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4000"/>
                <a:ext cx="3276600" cy="717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76D0305-E212-4966-9173-6AFCC479A3D6}"/>
              </a:ext>
            </a:extLst>
          </p:cNvPr>
          <p:cNvSpPr txBox="1"/>
          <p:nvPr/>
        </p:nvSpPr>
        <p:spPr>
          <a:xfrm>
            <a:off x="914400" y="236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Plugging back to Eq 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7A7C481-196D-4665-A91A-93C2CDB39B96}"/>
                  </a:ext>
                </a:extLst>
              </p:cNvPr>
              <p:cNvSpPr txBox="1"/>
              <p:nvPr/>
            </p:nvSpPr>
            <p:spPr>
              <a:xfrm>
                <a:off x="3581400" y="2518828"/>
                <a:ext cx="4064001" cy="5656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7A7C481-196D-4665-A91A-93C2CDB39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18828"/>
                <a:ext cx="4064001" cy="5656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Down 7">
            <a:extLst>
              <a:ext uri="{FF2B5EF4-FFF2-40B4-BE49-F238E27FC236}">
                <a16:creationId xmlns:a16="http://schemas.microsoft.com/office/drawing/2014/main" id="{3290D545-460A-46AB-B7CB-876F19D4E1EB}"/>
              </a:ext>
            </a:extLst>
          </p:cNvPr>
          <p:cNvSpPr/>
          <p:nvPr/>
        </p:nvSpPr>
        <p:spPr>
          <a:xfrm>
            <a:off x="4307840" y="3982524"/>
            <a:ext cx="152400" cy="304800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5BE4A7-34E1-438D-BF10-70BC14B5F694}"/>
                  </a:ext>
                </a:extLst>
              </p:cNvPr>
              <p:cNvSpPr txBox="1"/>
              <p:nvPr/>
            </p:nvSpPr>
            <p:spPr>
              <a:xfrm>
                <a:off x="1625599" y="4392400"/>
                <a:ext cx="5892801" cy="64819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𝑁𝑏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𝑁𝑏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5BE4A7-34E1-438D-BF10-70BC14B5F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599" y="4392400"/>
                <a:ext cx="5892801" cy="6481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E86C8-4112-45AD-BA0C-D41CC9A9D6AF}"/>
                  </a:ext>
                </a:extLst>
              </p:cNvPr>
              <p:cNvSpPr txBox="1"/>
              <p:nvPr/>
            </p:nvSpPr>
            <p:spPr>
              <a:xfrm>
                <a:off x="3048000" y="3326876"/>
                <a:ext cx="3048001" cy="5656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E86C8-4112-45AD-BA0C-D41CC9A9D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326876"/>
                <a:ext cx="3048001" cy="565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6DBDF4-24E5-4F91-A54A-3A4B76F20E79}"/>
              </a:ext>
            </a:extLst>
          </p:cNvPr>
          <p:cNvCxnSpPr>
            <a:cxnSpLocks/>
          </p:cNvCxnSpPr>
          <p:nvPr/>
        </p:nvCxnSpPr>
        <p:spPr>
          <a:xfrm flipH="1">
            <a:off x="7010400" y="4087600"/>
            <a:ext cx="381000" cy="48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E31FBC-38AD-42FB-9FC8-E8B3E9B7F52E}"/>
              </a:ext>
            </a:extLst>
          </p:cNvPr>
          <p:cNvSpPr txBox="1"/>
          <p:nvPr/>
        </p:nvSpPr>
        <p:spPr>
          <a:xfrm>
            <a:off x="6477000" y="3496141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Constant of integration that depends on </a:t>
            </a:r>
            <a:r>
              <a:rPr lang="en-US" sz="1600" i="1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5DA68-35DB-4812-A61C-6467A2225DF0}"/>
              </a:ext>
            </a:extLst>
          </p:cNvPr>
          <p:cNvSpPr txBox="1"/>
          <p:nvPr/>
        </p:nvSpPr>
        <p:spPr>
          <a:xfrm>
            <a:off x="533400" y="5181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equation allows to plot Gibb’s Free Energy for any given </a:t>
            </a:r>
            <a:r>
              <a:rPr lang="en-US" i="1" dirty="0"/>
              <a:t>T</a:t>
            </a:r>
            <a:r>
              <a:rPr lang="en-US" dirty="0"/>
              <a:t> vs </a:t>
            </a:r>
            <a:r>
              <a:rPr lang="en-US" i="1" dirty="0"/>
              <a:t>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604657-48C9-4FFC-B1BB-EF9040AA8BE7}"/>
              </a:ext>
            </a:extLst>
          </p:cNvPr>
          <p:cNvSpPr txBox="1"/>
          <p:nvPr/>
        </p:nvSpPr>
        <p:spPr>
          <a:xfrm>
            <a:off x="4267200" y="518668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more important is plot of </a:t>
            </a:r>
            <a:r>
              <a:rPr lang="en-US" i="1" dirty="0"/>
              <a:t>G</a:t>
            </a:r>
            <a:r>
              <a:rPr lang="en-US" dirty="0"/>
              <a:t> vs </a:t>
            </a:r>
            <a:r>
              <a:rPr lang="en-US" i="1" dirty="0"/>
              <a:t>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CD269E-7AC1-4733-A9B6-8A26F6F907B6}"/>
              </a:ext>
            </a:extLst>
          </p:cNvPr>
          <p:cNvSpPr txBox="1"/>
          <p:nvPr/>
        </p:nvSpPr>
        <p:spPr>
          <a:xfrm>
            <a:off x="4861560" y="5563572"/>
            <a:ext cx="261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you need to calculate P for each V using Eq (2)</a:t>
            </a:r>
          </a:p>
        </p:txBody>
      </p:sp>
    </p:spTree>
    <p:extLst>
      <p:ext uri="{BB962C8B-B14F-4D97-AF65-F5344CB8AC3E}">
        <p14:creationId xmlns:p14="http://schemas.microsoft.com/office/powerpoint/2010/main" val="192034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967297-CF3D-49DE-A6F2-AFBBF49F736A}"/>
              </a:ext>
            </a:extLst>
          </p:cNvPr>
          <p:cNvSpPr txBox="1"/>
          <p:nvPr/>
        </p:nvSpPr>
        <p:spPr>
          <a:xfrm>
            <a:off x="771525" y="1967266"/>
            <a:ext cx="1971675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kern="1200" dirty="0">
                <a:solidFill>
                  <a:srgbClr val="FFFFFF"/>
                </a:solidFill>
                <a:ea typeface="+mj-ea"/>
                <a:cs typeface="Times New Roman" panose="02020603050405020304" pitchFamily="18" charset="0"/>
              </a:rPr>
              <a:t>PV diagram of ideal gas and for Van der Waals gas  </a:t>
            </a:r>
          </a:p>
        </p:txBody>
      </p:sp>
      <p:pic>
        <p:nvPicPr>
          <p:cNvPr id="1026" name="Picture 2" descr="Physics - Thermodynamics 2: Ch 32.1 Def. and Terms (20 of 25) van der Waals  Equation Isotherms - YouTube">
            <a:extLst>
              <a:ext uri="{FF2B5EF4-FFF2-40B4-BE49-F238E27FC236}">
                <a16:creationId xmlns:a16="http://schemas.microsoft.com/office/drawing/2014/main" id="{460C020A-0CFD-4C09-803D-20B8C8D34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6600" y="1219200"/>
            <a:ext cx="5693916" cy="427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A950C8-5AB8-46FD-8747-89F80B232FD9}"/>
                  </a:ext>
                </a:extLst>
              </p:cNvPr>
              <p:cNvSpPr txBox="1"/>
              <p:nvPr/>
            </p:nvSpPr>
            <p:spPr>
              <a:xfrm>
                <a:off x="2743200" y="5715000"/>
                <a:ext cx="3886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 isotherms of Van der Waals gas are similar to  those of Ideal gas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A950C8-5AB8-46FD-8747-89F80B232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5715000"/>
                <a:ext cx="3886200" cy="646331"/>
              </a:xfrm>
              <a:prstGeom prst="rect">
                <a:avLst/>
              </a:prstGeom>
              <a:blipFill>
                <a:blip r:embed="rId3"/>
                <a:stretch>
                  <a:fillRect l="-1254"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C7D09DC-4BA6-4F44-A39F-EAD49C4310A0}"/>
              </a:ext>
            </a:extLst>
          </p:cNvPr>
          <p:cNvSpPr txBox="1"/>
          <p:nvPr/>
        </p:nvSpPr>
        <p:spPr>
          <a:xfrm>
            <a:off x="1885790" y="5715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</a:t>
            </a:r>
          </a:p>
        </p:txBody>
      </p:sp>
    </p:spTree>
    <p:extLst>
      <p:ext uri="{BB962C8B-B14F-4D97-AF65-F5344CB8AC3E}">
        <p14:creationId xmlns:p14="http://schemas.microsoft.com/office/powerpoint/2010/main" val="89926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686560" y="1143000"/>
            <a:ext cx="541020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 # 7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4/1/2022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5.2, 5.5, 5.14, 5.16 &amp; 5.22 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686560" y="3048000"/>
            <a:ext cx="5467350" cy="16643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5: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5.1, 5.8, 5.10, 5.20, 5.23, 5.24, 5.25, 5.28, 5.32 (a, b), 5.35 and  5.47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D83E677E-C7AB-4C78-994F-40009FFC6A49}"/>
              </a:ext>
            </a:extLst>
          </p:cNvPr>
          <p:cNvSpPr txBox="1"/>
          <p:nvPr/>
        </p:nvSpPr>
        <p:spPr>
          <a:xfrm>
            <a:off x="4724400" y="5000655"/>
            <a:ext cx="1752600" cy="40011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Wed 4/6/2022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A2D5A-D6FC-4BA3-A940-88DE19D898F7}"/>
              </a:ext>
            </a:extLst>
          </p:cNvPr>
          <p:cNvSpPr txBox="1"/>
          <p:nvPr/>
        </p:nvSpPr>
        <p:spPr>
          <a:xfrm>
            <a:off x="1485900" y="5000655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Exam#2 covering Ch 4 &amp; 5</a:t>
            </a:r>
          </a:p>
        </p:txBody>
      </p:sp>
    </p:spTree>
    <p:extLst>
      <p:ext uri="{BB962C8B-B14F-4D97-AF65-F5344CB8AC3E}">
        <p14:creationId xmlns:p14="http://schemas.microsoft.com/office/powerpoint/2010/main" val="260809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D42176-D702-4601-93BB-91944D663FB9}"/>
              </a:ext>
            </a:extLst>
          </p:cNvPr>
          <p:cNvSpPr txBox="1"/>
          <p:nvPr/>
        </p:nvSpPr>
        <p:spPr>
          <a:xfrm>
            <a:off x="990600" y="3810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Thermo-Diffusive Equilibrium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B18B2-3E27-41D2-B369-2C583CADE4BA}"/>
              </a:ext>
            </a:extLst>
          </p:cNvPr>
          <p:cNvSpPr txBox="1"/>
          <p:nvPr/>
        </p:nvSpPr>
        <p:spPr>
          <a:xfrm>
            <a:off x="3009900" y="78111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a reservoir that provides energy and particles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646A62-1031-4B0B-8709-839E1C944F75}"/>
                  </a:ext>
                </a:extLst>
              </p:cNvPr>
              <p:cNvSpPr txBox="1"/>
              <p:nvPr/>
            </p:nvSpPr>
            <p:spPr>
              <a:xfrm>
                <a:off x="990600" y="1290022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646A62-1031-4B0B-8709-839E1C944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290022"/>
                <a:ext cx="3048000" cy="369332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D5804E0-32F9-4ADB-8F23-CB7485282B93}"/>
              </a:ext>
            </a:extLst>
          </p:cNvPr>
          <p:cNvSpPr txBox="1"/>
          <p:nvPr/>
        </p:nvSpPr>
        <p:spPr>
          <a:xfrm>
            <a:off x="5250180" y="1315422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</a:t>
            </a:r>
            <a:r>
              <a:rPr lang="en-US" i="1" dirty="0"/>
              <a:t>S </a:t>
            </a:r>
            <a:r>
              <a:rPr lang="en-US" dirty="0"/>
              <a:t>= Entropy of the system</a:t>
            </a:r>
          </a:p>
          <a:p>
            <a:r>
              <a:rPr lang="en-US" dirty="0"/>
              <a:t>           </a:t>
            </a:r>
            <a:r>
              <a:rPr lang="en-US" i="1" dirty="0"/>
              <a:t>S</a:t>
            </a:r>
            <a:r>
              <a:rPr lang="en-US" i="1" baseline="-25000" dirty="0"/>
              <a:t>R</a:t>
            </a:r>
            <a:r>
              <a:rPr lang="en-US" dirty="0"/>
              <a:t> = Entropy of the reservoir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94DD97-5C46-42EA-9428-94063859CD34}"/>
                  </a:ext>
                </a:extLst>
              </p:cNvPr>
              <p:cNvSpPr txBox="1"/>
              <p:nvPr/>
            </p:nvSpPr>
            <p:spPr>
              <a:xfrm>
                <a:off x="5257800" y="2086689"/>
                <a:ext cx="34137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 thermal equilibrium,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 &amp;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94DD97-5C46-42EA-9428-94063859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086689"/>
                <a:ext cx="3413760" cy="646331"/>
              </a:xfrm>
              <a:prstGeom prst="rect">
                <a:avLst/>
              </a:prstGeom>
              <a:blipFill>
                <a:blip r:embed="rId3"/>
                <a:stretch>
                  <a:fillRect l="-125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FE86C8-DC2A-4DAD-8DE7-5DDDDE2342AB}"/>
                  </a:ext>
                </a:extLst>
              </p:cNvPr>
              <p:cNvSpPr txBox="1"/>
              <p:nvPr/>
            </p:nvSpPr>
            <p:spPr>
              <a:xfrm>
                <a:off x="5250180" y="2782669"/>
                <a:ext cx="34137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 diffusive equilibrium,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&amp;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FE86C8-DC2A-4DAD-8DE7-5DDDDE234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180" y="2782669"/>
                <a:ext cx="3413760" cy="646331"/>
              </a:xfrm>
              <a:prstGeom prst="rect">
                <a:avLst/>
              </a:prstGeom>
              <a:blipFill>
                <a:blip r:embed="rId4"/>
                <a:stretch>
                  <a:fillRect l="-1071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92B942-D576-4C83-8B0C-F00AA59E4A6E}"/>
                  </a:ext>
                </a:extLst>
              </p:cNvPr>
              <p:cNvSpPr txBox="1"/>
              <p:nvPr/>
            </p:nvSpPr>
            <p:spPr>
              <a:xfrm>
                <a:off x="838200" y="1757065"/>
                <a:ext cx="3200400" cy="785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𝑑𝑁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𝑑𝑈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92B942-D576-4C83-8B0C-F00AA59E4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57065"/>
                <a:ext cx="3200400" cy="785536"/>
              </a:xfrm>
              <a:prstGeom prst="rect">
                <a:avLst/>
              </a:prstGeom>
              <a:blipFill>
                <a:blip r:embed="rId5"/>
                <a:stretch>
                  <a:fillRect l="-1714" t="-3876" b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Down 9">
            <a:extLst>
              <a:ext uri="{FF2B5EF4-FFF2-40B4-BE49-F238E27FC236}">
                <a16:creationId xmlns:a16="http://schemas.microsoft.com/office/drawing/2014/main" id="{C9DE0899-44F8-4DAC-90EC-4AC906139E58}"/>
              </a:ext>
            </a:extLst>
          </p:cNvPr>
          <p:cNvSpPr/>
          <p:nvPr/>
        </p:nvSpPr>
        <p:spPr>
          <a:xfrm rot="16200000">
            <a:off x="5912306" y="4844488"/>
            <a:ext cx="190500" cy="508912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4B7D89-DCD7-4A8B-87A5-4B3B72741F4A}"/>
                  </a:ext>
                </a:extLst>
              </p:cNvPr>
              <p:cNvSpPr txBox="1"/>
              <p:nvPr/>
            </p:nvSpPr>
            <p:spPr>
              <a:xfrm>
                <a:off x="629919" y="2635309"/>
                <a:ext cx="4475481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Therefore,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4B7D89-DCD7-4A8B-87A5-4B3B72741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19" y="2635309"/>
                <a:ext cx="4475481" cy="524118"/>
              </a:xfrm>
              <a:prstGeom prst="rect">
                <a:avLst/>
              </a:prstGeom>
              <a:blipFill>
                <a:blip r:embed="rId6"/>
                <a:stretch>
                  <a:fillRect l="-1088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80DCCC6-FFE0-4F1D-94DE-338F94FBD73C}"/>
              </a:ext>
            </a:extLst>
          </p:cNvPr>
          <p:cNvSpPr txBox="1"/>
          <p:nvPr/>
        </p:nvSpPr>
        <p:spPr>
          <a:xfrm>
            <a:off x="67056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</a:t>
            </a:r>
            <a:r>
              <a:rPr lang="en-US" i="1" dirty="0"/>
              <a:t>V</a:t>
            </a:r>
            <a:r>
              <a:rPr lang="en-US" i="1" baseline="-25000" dirty="0"/>
              <a:t>R</a:t>
            </a:r>
            <a:r>
              <a:rPr lang="en-US" dirty="0"/>
              <a:t> is fixed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9DF55C3-0CE6-4586-9E15-6F2331113239}"/>
                  </a:ext>
                </a:extLst>
              </p:cNvPr>
              <p:cNvSpPr txBox="1"/>
              <p:nvPr/>
            </p:nvSpPr>
            <p:spPr>
              <a:xfrm>
                <a:off x="1277619" y="3156301"/>
                <a:ext cx="3614421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ym typeface="Wingdings" panose="05000000000000000000" pitchFamily="2" charset="2"/>
                  </a:rPr>
                  <a:t>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9DF55C3-0CE6-4586-9E15-6F2331113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619" y="3156301"/>
                <a:ext cx="3614421" cy="483466"/>
              </a:xfrm>
              <a:prstGeom prst="rect">
                <a:avLst/>
              </a:prstGeom>
              <a:blipFill>
                <a:blip r:embed="rId7"/>
                <a:stretch>
                  <a:fillRect l="-1518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75418B0-FADA-4199-BD65-BEE8CB63B2B5}"/>
              </a:ext>
            </a:extLst>
          </p:cNvPr>
          <p:cNvSpPr txBox="1"/>
          <p:nvPr/>
        </p:nvSpPr>
        <p:spPr>
          <a:xfrm>
            <a:off x="3657600" y="124925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CB0B7D-4C16-4708-9D99-1052CC88144E}"/>
              </a:ext>
            </a:extLst>
          </p:cNvPr>
          <p:cNvSpPr txBox="1"/>
          <p:nvPr/>
        </p:nvSpPr>
        <p:spPr>
          <a:xfrm>
            <a:off x="4329430" y="321947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(2)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401592-A84A-40B7-A508-71DCE958FCE8}"/>
              </a:ext>
            </a:extLst>
          </p:cNvPr>
          <p:cNvSpPr txBox="1"/>
          <p:nvPr/>
        </p:nvSpPr>
        <p:spPr>
          <a:xfrm>
            <a:off x="640079" y="3806820"/>
            <a:ext cx="2026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(1) and (2)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E5EA-CB2F-4AFB-B589-A2E4C902CCB8}"/>
                  </a:ext>
                </a:extLst>
              </p:cNvPr>
              <p:cNvSpPr txBox="1"/>
              <p:nvPr/>
            </p:nvSpPr>
            <p:spPr>
              <a:xfrm>
                <a:off x="2120898" y="3615127"/>
                <a:ext cx="3614421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E5EA-CB2F-4AFB-B589-A2E4C902C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898" y="3615127"/>
                <a:ext cx="3614421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F9CFDF-8E84-413B-B3D7-63B6638BA82C}"/>
                  </a:ext>
                </a:extLst>
              </p:cNvPr>
              <p:cNvSpPr txBox="1"/>
              <p:nvPr/>
            </p:nvSpPr>
            <p:spPr>
              <a:xfrm>
                <a:off x="3092449" y="4108663"/>
                <a:ext cx="2660651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F9CFDF-8E84-413B-B3D7-63B6638BA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449" y="4108663"/>
                <a:ext cx="2660651" cy="6347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1E19772-9F5E-47BA-A80F-A569D6AD801E}"/>
                  </a:ext>
                </a:extLst>
              </p:cNvPr>
              <p:cNvSpPr txBox="1"/>
              <p:nvPr/>
            </p:nvSpPr>
            <p:spPr>
              <a:xfrm>
                <a:off x="3049269" y="4718812"/>
                <a:ext cx="266065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1E19772-9F5E-47BA-A80F-A569D6AD8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269" y="4718812"/>
                <a:ext cx="2660651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5C427D6-38BE-48CC-87C0-E68A661C375B}"/>
                  </a:ext>
                </a:extLst>
              </p:cNvPr>
              <p:cNvSpPr txBox="1"/>
              <p:nvPr/>
            </p:nvSpPr>
            <p:spPr>
              <a:xfrm>
                <a:off x="6477000" y="4694959"/>
                <a:ext cx="1634490" cy="610936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5C427D6-38BE-48CC-87C0-E68A661C3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694959"/>
                <a:ext cx="1634490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250FB48-88FB-4DA9-9A40-2FD3F5CC5786}"/>
                  </a:ext>
                </a:extLst>
              </p:cNvPr>
              <p:cNvSpPr txBox="1"/>
              <p:nvPr/>
            </p:nvSpPr>
            <p:spPr>
              <a:xfrm>
                <a:off x="3619500" y="5538671"/>
                <a:ext cx="4686300" cy="646331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can say total entropy increases when Grand Free energy decreases for fixed </a:t>
                </a:r>
                <a:r>
                  <a:rPr lang="en-US" i="1" dirty="0"/>
                  <a:t>V, T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250FB48-88FB-4DA9-9A40-2FD3F5CC5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0" y="5538671"/>
                <a:ext cx="4686300" cy="646331"/>
              </a:xfrm>
              <a:prstGeom prst="rect">
                <a:avLst/>
              </a:prstGeom>
              <a:blipFill>
                <a:blip r:embed="rId12"/>
                <a:stretch>
                  <a:fillRect l="-1038" t="-4630" b="-12963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3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4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A565D3-6395-4320-921F-87D47183444B}"/>
              </a:ext>
            </a:extLst>
          </p:cNvPr>
          <p:cNvSpPr txBox="1"/>
          <p:nvPr/>
        </p:nvSpPr>
        <p:spPr>
          <a:xfrm>
            <a:off x="1828800" y="2286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 of Important Thermodynamic Potentials and their natural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ED11685-7E8E-4B57-B06A-6E668DF9F9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89280" y="1083443"/>
              <a:ext cx="7696200" cy="39832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>
                      <a:extLst>
                        <a:ext uri="{9D8B030D-6E8A-4147-A177-3AD203B41FA5}">
                          <a16:colId xmlns:a16="http://schemas.microsoft.com/office/drawing/2014/main" val="3435458351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45228168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3861253507"/>
                        </a:ext>
                      </a:extLst>
                    </a:gridCol>
                  </a:tblGrid>
                  <a:tr h="43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Potential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Differential form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0492600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Internal Energy, 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𝑆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𝑂𝑅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b="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84921411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Enthalpy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𝑆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𝑑𝐻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𝑉𝑑𝑃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13905783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Helmholtz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𝑇𝑆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09732984"/>
                      </a:ext>
                    </a:extLst>
                  </a:tr>
                  <a:tr h="3479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Gibb’s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𝑑𝐺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𝑉𝑑𝑃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59608846"/>
                      </a:ext>
                    </a:extLst>
                  </a:tr>
                  <a:tr h="3479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Grand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49238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ED11685-7E8E-4B57-B06A-6E668DF9F9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954044"/>
                  </p:ext>
                </p:extLst>
              </p:nvPr>
            </p:nvGraphicFramePr>
            <p:xfrm>
              <a:off x="589280" y="1083443"/>
              <a:ext cx="7696200" cy="39832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>
                      <a:extLst>
                        <a:ext uri="{9D8B030D-6E8A-4147-A177-3AD203B41FA5}">
                          <a16:colId xmlns:a16="http://schemas.microsoft.com/office/drawing/2014/main" val="3435458351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45228168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3861253507"/>
                        </a:ext>
                      </a:extLst>
                    </a:gridCol>
                  </a:tblGrid>
                  <a:tr h="43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Potential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Differential form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0492600"/>
                      </a:ext>
                    </a:extLst>
                  </a:tr>
                  <a:tr h="8793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Internal Energy, 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52414" r="-176860" b="-3131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52414" r="-627" b="-3131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4921411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Enthalpy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193860" r="-176860" b="-29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193860" r="-627" b="-2982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3905783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Helmholtz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293860" r="-176860" b="-19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293860" r="-627" b="-1982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73298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Gibb’s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423585" r="-176860" b="-1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423585" r="-627" b="-1132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960884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Grand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528571" r="-17686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528571" r="-627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49238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0642E1F-5B85-4E00-932C-2BF44ADAD99D}"/>
                  </a:ext>
                </a:extLst>
              </p:cNvPr>
              <p:cNvSpPr txBox="1"/>
              <p:nvPr/>
            </p:nvSpPr>
            <p:spPr>
              <a:xfrm>
                <a:off x="533400" y="5319316"/>
                <a:ext cx="3373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Also called Landau Potential,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0642E1F-5B85-4E00-932C-2BF44ADAD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319316"/>
                <a:ext cx="3373120" cy="369332"/>
              </a:xfrm>
              <a:prstGeom prst="rect">
                <a:avLst/>
              </a:prstGeom>
              <a:blipFill>
                <a:blip r:embed="rId3"/>
                <a:stretch>
                  <a:fillRect l="-1627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8D72AEA-A215-4EDB-AC9C-B7D9488A6908}"/>
              </a:ext>
            </a:extLst>
          </p:cNvPr>
          <p:cNvCxnSpPr>
            <a:cxnSpLocks/>
          </p:cNvCxnSpPr>
          <p:nvPr/>
        </p:nvCxnSpPr>
        <p:spPr>
          <a:xfrm flipV="1">
            <a:off x="1219200" y="5007888"/>
            <a:ext cx="228600" cy="3693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46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8E324A-772B-4A33-9E69-3F5BF2DE09A4}"/>
              </a:ext>
            </a:extLst>
          </p:cNvPr>
          <p:cNvSpPr txBox="1"/>
          <p:nvPr/>
        </p:nvSpPr>
        <p:spPr>
          <a:xfrm>
            <a:off x="762000" y="533402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Remember we already have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80099B-000A-4105-99FF-F7AA557832DE}"/>
                  </a:ext>
                </a:extLst>
              </p:cNvPr>
              <p:cNvSpPr txBox="1"/>
              <p:nvPr/>
            </p:nvSpPr>
            <p:spPr>
              <a:xfrm>
                <a:off x="1295400" y="1295400"/>
                <a:ext cx="55626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Thermal expansion coefficient 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80099B-000A-4105-99FF-F7AA55783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295400"/>
                <a:ext cx="5562600" cy="618246"/>
              </a:xfrm>
              <a:prstGeom prst="rect">
                <a:avLst/>
              </a:prstGeom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D24C26-C756-4744-9EB1-98D8144782CA}"/>
                  </a:ext>
                </a:extLst>
              </p:cNvPr>
              <p:cNvSpPr txBox="1"/>
              <p:nvPr/>
            </p:nvSpPr>
            <p:spPr>
              <a:xfrm>
                <a:off x="1315720" y="2438400"/>
                <a:ext cx="55626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Isothermal compressibility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D24C26-C756-4744-9EB1-98D814478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720" y="2438400"/>
                <a:ext cx="5562600" cy="618246"/>
              </a:xfrm>
              <a:prstGeom prst="rect">
                <a:avLst/>
              </a:prstGeom>
              <a:blipFill>
                <a:blip r:embed="rId3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13A73E-D0D2-4144-8849-F3F38E547DB1}"/>
                  </a:ext>
                </a:extLst>
              </p:cNvPr>
              <p:cNvSpPr txBox="1"/>
              <p:nvPr/>
            </p:nvSpPr>
            <p:spPr>
              <a:xfrm>
                <a:off x="1295400" y="3444240"/>
                <a:ext cx="55626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Adiabatic compressibility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13A73E-D0D2-4144-8849-F3F38E547D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444240"/>
                <a:ext cx="5562600" cy="618246"/>
              </a:xfrm>
              <a:prstGeom prst="rect">
                <a:avLst/>
              </a:prstGeom>
              <a:blipFill>
                <a:blip r:embed="rId4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0B30ED5-3C59-4A26-BBEF-565C945E7B7E}"/>
              </a:ext>
            </a:extLst>
          </p:cNvPr>
          <p:cNvSpPr txBox="1"/>
          <p:nvPr/>
        </p:nvSpPr>
        <p:spPr>
          <a:xfrm>
            <a:off x="4572000" y="445008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will be help in your assignment</a:t>
            </a:r>
          </a:p>
        </p:txBody>
      </p:sp>
    </p:spTree>
    <p:extLst>
      <p:ext uri="{BB962C8B-B14F-4D97-AF65-F5344CB8AC3E}">
        <p14:creationId xmlns:p14="http://schemas.microsoft.com/office/powerpoint/2010/main" val="3663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FE95A0-839C-486C-844B-C9A30945E91F}"/>
              </a:ext>
            </a:extLst>
          </p:cNvPr>
          <p:cNvSpPr txBox="1"/>
          <p:nvPr/>
        </p:nvSpPr>
        <p:spPr>
          <a:xfrm>
            <a:off x="1447800" y="304801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Phase Transformation of a pure Substance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95CC21-5849-4F6C-9578-5AC81EA1C814}"/>
              </a:ext>
            </a:extLst>
          </p:cNvPr>
          <p:cNvSpPr txBox="1"/>
          <p:nvPr/>
        </p:nvSpPr>
        <p:spPr>
          <a:xfrm>
            <a:off x="685800" y="78695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Phase Transformation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5F1CEB-45E4-402D-A44B-A6FFAEE648B2}"/>
              </a:ext>
            </a:extLst>
          </p:cNvPr>
          <p:cNvSpPr txBox="1"/>
          <p:nvPr/>
        </p:nvSpPr>
        <p:spPr>
          <a:xfrm>
            <a:off x="3200400" y="786953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discontinuous change in the properties of a substance, as its environment does not 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1023A6-F9C3-4374-9158-DD71E78F8668}"/>
              </a:ext>
            </a:extLst>
          </p:cNvPr>
          <p:cNvSpPr txBox="1"/>
          <p:nvPr/>
        </p:nvSpPr>
        <p:spPr>
          <a:xfrm>
            <a:off x="990600" y="146884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EA5411-BF09-4154-815E-905E2200A969}"/>
              </a:ext>
            </a:extLst>
          </p:cNvPr>
          <p:cNvSpPr txBox="1"/>
          <p:nvPr/>
        </p:nvSpPr>
        <p:spPr>
          <a:xfrm>
            <a:off x="2438400" y="1524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ice </a:t>
            </a:r>
            <a:r>
              <a:rPr lang="en-US" dirty="0">
                <a:sym typeface="Wingdings" panose="05000000000000000000" pitchFamily="2" charset="2"/>
              </a:rPr>
              <a:t> water   steam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2028B-F7B1-4ADC-963C-79788AF35176}"/>
              </a:ext>
            </a:extLst>
          </p:cNvPr>
          <p:cNvSpPr txBox="1"/>
          <p:nvPr/>
        </p:nvSpPr>
        <p:spPr>
          <a:xfrm>
            <a:off x="3200400" y="1838176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phase changes can be accomplished with only small change in temperature or pressure or both.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C025-0A91-4F8A-9022-7F574A9D4AE9}"/>
              </a:ext>
            </a:extLst>
          </p:cNvPr>
          <p:cNvSpPr txBox="1"/>
          <p:nvPr/>
        </p:nvSpPr>
        <p:spPr>
          <a:xfrm>
            <a:off x="762000" y="248450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Phase diagram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C67FE-2056-47BC-9DB6-A3FAC2EDE177}"/>
              </a:ext>
            </a:extLst>
          </p:cNvPr>
          <p:cNvSpPr txBox="1"/>
          <p:nvPr/>
        </p:nvSpPr>
        <p:spPr>
          <a:xfrm>
            <a:off x="891540" y="2778382"/>
            <a:ext cx="398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graph showing equilibrium phases as a function of temperature and pressure.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C18F4-CC13-4B0E-93D5-111CA3709FEA}"/>
              </a:ext>
            </a:extLst>
          </p:cNvPr>
          <p:cNvSpPr txBox="1"/>
          <p:nvPr/>
        </p:nvSpPr>
        <p:spPr>
          <a:xfrm>
            <a:off x="5181600" y="2721212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has three regions: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940BAC-226F-40A6-859D-A48A19DFB4A0}"/>
              </a:ext>
            </a:extLst>
          </p:cNvPr>
          <p:cNvSpPr txBox="1"/>
          <p:nvPr/>
        </p:nvSpPr>
        <p:spPr>
          <a:xfrm>
            <a:off x="5638800" y="3142583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Solid, Liquid and Gas phases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92F9F2-7A24-4AF9-A4C1-B7C5FEB006EA}"/>
              </a:ext>
            </a:extLst>
          </p:cNvPr>
          <p:cNvSpPr txBox="1"/>
          <p:nvPr/>
        </p:nvSpPr>
        <p:spPr>
          <a:xfrm>
            <a:off x="609600" y="413810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Triple Point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FC69A-331D-4BA9-B8F8-87E0B08AA4CD}"/>
              </a:ext>
            </a:extLst>
          </p:cNvPr>
          <p:cNvSpPr txBox="1"/>
          <p:nvPr/>
        </p:nvSpPr>
        <p:spPr>
          <a:xfrm>
            <a:off x="2133600" y="4169991"/>
            <a:ext cx="586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point (</a:t>
            </a:r>
            <a:r>
              <a:rPr lang="en-US" i="1" dirty="0"/>
              <a:t>T, P</a:t>
            </a:r>
            <a:r>
              <a:rPr lang="en-US" dirty="0"/>
              <a:t>) where all three phases coexist in equilibrium.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D831B3-D467-4357-B127-D5F96876FEE9}"/>
              </a:ext>
            </a:extLst>
          </p:cNvPr>
          <p:cNvSpPr txBox="1"/>
          <p:nvPr/>
        </p:nvSpPr>
        <p:spPr>
          <a:xfrm>
            <a:off x="571500" y="3656287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Some important points on Phase diagram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FBCEC6-0621-4CA9-A923-BC9109F8BCD6}"/>
              </a:ext>
            </a:extLst>
          </p:cNvPr>
          <p:cNvSpPr txBox="1"/>
          <p:nvPr/>
        </p:nvSpPr>
        <p:spPr>
          <a:xfrm>
            <a:off x="609600" y="455456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Critical Point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09ABCB-AC09-4EEA-88EE-24852B77C21F}"/>
              </a:ext>
            </a:extLst>
          </p:cNvPr>
          <p:cNvSpPr txBox="1"/>
          <p:nvPr/>
        </p:nvSpPr>
        <p:spPr>
          <a:xfrm>
            <a:off x="2209800" y="4648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point on phase diagram where distinction between liquid and gas is impossible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475B30-E2B4-4955-ACC9-DF1AE0A062B9}"/>
              </a:ext>
            </a:extLst>
          </p:cNvPr>
          <p:cNvSpPr txBox="1"/>
          <p:nvPr/>
        </p:nvSpPr>
        <p:spPr>
          <a:xfrm>
            <a:off x="690880" y="5347740"/>
            <a:ext cx="174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Vapor Pressure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715844-225E-4C45-9B3F-0487092A0EB8}"/>
              </a:ext>
            </a:extLst>
          </p:cNvPr>
          <p:cNvSpPr txBox="1"/>
          <p:nvPr/>
        </p:nvSpPr>
        <p:spPr>
          <a:xfrm>
            <a:off x="2667000" y="534774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Pressure at which a gas can coexist with its solid or liquid phase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070E42-08F7-464E-BB59-56DD89A73C06}"/>
              </a:ext>
            </a:extLst>
          </p:cNvPr>
          <p:cNvSpPr txBox="1"/>
          <p:nvPr/>
        </p:nvSpPr>
        <p:spPr>
          <a:xfrm>
            <a:off x="2848610" y="572881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low pressures, liquid cannot coexist with solid phase in equilibrium. Solid sublimates directly into gas</a:t>
            </a:r>
          </a:p>
        </p:txBody>
      </p:sp>
    </p:spTree>
    <p:extLst>
      <p:ext uri="{BB962C8B-B14F-4D97-AF65-F5344CB8AC3E}">
        <p14:creationId xmlns:p14="http://schemas.microsoft.com/office/powerpoint/2010/main" val="5911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7" grpId="0"/>
      <p:bldP spid="20" grpId="0"/>
      <p:bldP spid="21" grpId="0"/>
      <p:bldP spid="22" grpId="0"/>
      <p:bldP spid="2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tates_phase2">
            <a:extLst>
              <a:ext uri="{FF2B5EF4-FFF2-40B4-BE49-F238E27FC236}">
                <a16:creationId xmlns:a16="http://schemas.microsoft.com/office/drawing/2014/main" id="{18709DD4-C7B8-455A-BD3E-0541FBCD3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35" y="578396"/>
            <a:ext cx="3488765" cy="31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1AC5F3-9BAD-47AB-B496-317382D1CBF2}"/>
              </a:ext>
            </a:extLst>
          </p:cNvPr>
          <p:cNvSpPr txBox="1"/>
          <p:nvPr/>
        </p:nvSpPr>
        <p:spPr>
          <a:xfrm>
            <a:off x="2133600" y="304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Water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39FA07-0688-4CB7-9034-4A1F0E2AD328}"/>
              </a:ext>
            </a:extLst>
          </p:cNvPr>
          <p:cNvSpPr txBox="1"/>
          <p:nvPr/>
        </p:nvSpPr>
        <p:spPr>
          <a:xfrm>
            <a:off x="778435" y="3700948"/>
            <a:ext cx="154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Triple Point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616CAB-5AB6-4426-94CD-3458E859F33D}"/>
              </a:ext>
            </a:extLst>
          </p:cNvPr>
          <p:cNvSpPr txBox="1"/>
          <p:nvPr/>
        </p:nvSpPr>
        <p:spPr>
          <a:xfrm>
            <a:off x="4267200" y="4236551"/>
            <a:ext cx="4530261" cy="1646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en-US" kern="0" dirty="0"/>
              <a:t>Curves branching out from this point separate phase regions:</a:t>
            </a:r>
          </a:p>
          <a:p>
            <a:pPr lvl="1">
              <a:lnSpc>
                <a:spcPct val="114000"/>
              </a:lnSpc>
            </a:pPr>
            <a:r>
              <a:rPr lang="en-US" altLang="en-US" kern="0" dirty="0"/>
              <a:t>Fusion curve: solid-liquid boundary</a:t>
            </a:r>
          </a:p>
          <a:p>
            <a:pPr lvl="1">
              <a:lnSpc>
                <a:spcPct val="114000"/>
              </a:lnSpc>
            </a:pPr>
            <a:r>
              <a:rPr lang="en-US" altLang="en-US" kern="0" dirty="0"/>
              <a:t>Vaporization curve: liquid-gas boundary</a:t>
            </a:r>
          </a:p>
          <a:p>
            <a:pPr lvl="1">
              <a:lnSpc>
                <a:spcPct val="114000"/>
              </a:lnSpc>
            </a:pPr>
            <a:r>
              <a:rPr lang="en-US" altLang="en-US" kern="0" dirty="0"/>
              <a:t>Sublimation curve: solid-gas boundary</a:t>
            </a:r>
            <a:endParaRPr lang="en-GB" altLang="en-US" kern="0" dirty="0"/>
          </a:p>
        </p:txBody>
      </p:sp>
      <p:pic>
        <p:nvPicPr>
          <p:cNvPr id="7" name="Picture 3" descr="CO2PD">
            <a:extLst>
              <a:ext uri="{FF2B5EF4-FFF2-40B4-BE49-F238E27FC236}">
                <a16:creationId xmlns:a16="http://schemas.microsoft.com/office/drawing/2014/main" id="{7A14F7E8-ADEF-407E-A80D-88C290254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2" y="263500"/>
            <a:ext cx="3200400" cy="318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3D09E1-8FDF-47CF-8CC8-BE9405EE602B}"/>
              </a:ext>
            </a:extLst>
          </p:cNvPr>
          <p:cNvSpPr txBox="1"/>
          <p:nvPr/>
        </p:nvSpPr>
        <p:spPr>
          <a:xfrm>
            <a:off x="4876802" y="2886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</a:t>
            </a:r>
            <a:r>
              <a:rPr lang="en-US" b="1" baseline="-25000" dirty="0"/>
              <a:t>2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A131FC-00AA-4E61-8D61-DE33423BED08}"/>
              </a:ext>
            </a:extLst>
          </p:cNvPr>
          <p:cNvSpPr txBox="1"/>
          <p:nvPr/>
        </p:nvSpPr>
        <p:spPr>
          <a:xfrm>
            <a:off x="1028700" y="4067125"/>
            <a:ext cx="3200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water (0.01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, 0.006 bars)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4C0A2C-4C61-4A5B-8E90-28F0F601C56B}"/>
              </a:ext>
            </a:extLst>
          </p:cNvPr>
          <p:cNvSpPr txBox="1"/>
          <p:nvPr/>
        </p:nvSpPr>
        <p:spPr>
          <a:xfrm>
            <a:off x="1049020" y="4436457"/>
            <a:ext cx="3200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CO</a:t>
            </a:r>
            <a:r>
              <a:rPr lang="en-US" baseline="-25000" dirty="0"/>
              <a:t>2</a:t>
            </a:r>
            <a:r>
              <a:rPr lang="en-US" dirty="0"/>
              <a:t> (-56.6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, 5.2 bars)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21203F-BB9A-4C41-9404-AB6E8FBDAF2C}"/>
              </a:ext>
            </a:extLst>
          </p:cNvPr>
          <p:cNvSpPr txBox="1"/>
          <p:nvPr/>
        </p:nvSpPr>
        <p:spPr>
          <a:xfrm>
            <a:off x="584104" y="4773929"/>
            <a:ext cx="154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Critical 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C706A4-1B26-4F03-BC57-D9BCA56BAB28}"/>
              </a:ext>
            </a:extLst>
          </p:cNvPr>
          <p:cNvSpPr txBox="1"/>
          <p:nvPr/>
        </p:nvSpPr>
        <p:spPr>
          <a:xfrm>
            <a:off x="808915" y="5241139"/>
            <a:ext cx="3200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water (374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, 221 bars)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8C5C80-917C-4D0B-9F07-A2AAC6C6E503}"/>
              </a:ext>
            </a:extLst>
          </p:cNvPr>
          <p:cNvSpPr txBox="1"/>
          <p:nvPr/>
        </p:nvSpPr>
        <p:spPr>
          <a:xfrm>
            <a:off x="751840" y="5755686"/>
            <a:ext cx="27635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CO</a:t>
            </a:r>
            <a:r>
              <a:rPr lang="en-US" baseline="-25000" dirty="0"/>
              <a:t>2</a:t>
            </a:r>
            <a:r>
              <a:rPr lang="en-US" dirty="0"/>
              <a:t> (31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, 73.8 bars)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C1CB87-DC94-4538-B7B8-05509F60A7E8}"/>
              </a:ext>
            </a:extLst>
          </p:cNvPr>
          <p:cNvSpPr txBox="1"/>
          <p:nvPr/>
        </p:nvSpPr>
        <p:spPr>
          <a:xfrm>
            <a:off x="3746548" y="914400"/>
            <a:ext cx="1041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Critical point</a:t>
            </a:r>
          </a:p>
        </p:txBody>
      </p:sp>
    </p:spTree>
    <p:extLst>
      <p:ext uri="{BB962C8B-B14F-4D97-AF65-F5344CB8AC3E}">
        <p14:creationId xmlns:p14="http://schemas.microsoft.com/office/powerpoint/2010/main" val="117325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7604EB-1749-4A2E-A244-7FA5E27D2121}"/>
              </a:ext>
            </a:extLst>
          </p:cNvPr>
          <p:cNvSpPr txBox="1"/>
          <p:nvPr/>
        </p:nvSpPr>
        <p:spPr>
          <a:xfrm>
            <a:off x="1143000" y="38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Difference between H</a:t>
            </a:r>
            <a:r>
              <a:rPr lang="en-US" b="1" baseline="-25000" dirty="0"/>
              <a:t>2</a:t>
            </a:r>
            <a:r>
              <a:rPr lang="en-US" b="1" dirty="0"/>
              <a:t>O and CO</a:t>
            </a:r>
            <a:r>
              <a:rPr lang="en-US" b="1" baseline="-25000" dirty="0"/>
              <a:t>2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05279-058E-4168-9BCB-AA3D659B4C35}"/>
              </a:ext>
            </a:extLst>
          </p:cNvPr>
          <p:cNvSpPr txBox="1"/>
          <p:nvPr/>
        </p:nvSpPr>
        <p:spPr>
          <a:xfrm>
            <a:off x="914400" y="842295"/>
            <a:ext cx="6781800" cy="133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For CO</a:t>
            </a:r>
            <a:r>
              <a:rPr lang="en-US" baseline="-25000" dirty="0"/>
              <a:t>2</a:t>
            </a:r>
            <a:r>
              <a:rPr lang="en-US" dirty="0"/>
              <a:t> (usual), </a:t>
            </a:r>
            <a:r>
              <a:rPr lang="en-US" i="1" dirty="0"/>
              <a:t>P</a:t>
            </a:r>
            <a:r>
              <a:rPr lang="en-US" dirty="0"/>
              <a:t> increases, melting </a:t>
            </a:r>
            <a:r>
              <a:rPr lang="en-US" i="1" dirty="0"/>
              <a:t>T</a:t>
            </a:r>
            <a:r>
              <a:rPr lang="en-US" dirty="0"/>
              <a:t> increases – The slope of solid-liquid phase boundary  is </a:t>
            </a:r>
            <a:r>
              <a:rPr lang="en-US" b="1" dirty="0"/>
              <a:t>positive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But water is special, melting </a:t>
            </a:r>
            <a:r>
              <a:rPr lang="en-US" i="1" dirty="0"/>
              <a:t>T</a:t>
            </a:r>
            <a:r>
              <a:rPr lang="en-US" dirty="0"/>
              <a:t> decreases with </a:t>
            </a:r>
            <a:r>
              <a:rPr lang="en-US" i="1" dirty="0"/>
              <a:t>P</a:t>
            </a:r>
            <a:r>
              <a:rPr lang="en-US" dirty="0"/>
              <a:t> – the slope of solid-liquid phase boundary is </a:t>
            </a:r>
            <a:r>
              <a:rPr lang="en-US" b="1" dirty="0"/>
              <a:t>negative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A7FBD-CB04-4AE5-8B4E-E072F6462C7E}"/>
              </a:ext>
            </a:extLst>
          </p:cNvPr>
          <p:cNvSpPr txBox="1"/>
          <p:nvPr/>
        </p:nvSpPr>
        <p:spPr>
          <a:xfrm>
            <a:off x="5676900" y="213378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Ice is less dense than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63286-7C26-450E-B170-597DE9CB7DF8}"/>
              </a:ext>
            </a:extLst>
          </p:cNvPr>
          <p:cNvSpPr txBox="1"/>
          <p:nvPr/>
        </p:nvSpPr>
        <p:spPr>
          <a:xfrm>
            <a:off x="571500" y="2733595"/>
            <a:ext cx="8267700" cy="646331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Some materials, especially polymers, can for “</a:t>
            </a:r>
            <a:r>
              <a:rPr lang="en-US" b="1" dirty="0"/>
              <a:t>Liquid Crystal</a:t>
            </a:r>
            <a:r>
              <a:rPr lang="en-US" dirty="0"/>
              <a:t>” phase where molecules move around randomly as a liquid but keep their orientations parallel to each other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372E08-D74C-4FE6-80C2-6C6E835E1531}"/>
              </a:ext>
            </a:extLst>
          </p:cNvPr>
          <p:cNvSpPr txBox="1"/>
          <p:nvPr/>
        </p:nvSpPr>
        <p:spPr>
          <a:xfrm>
            <a:off x="838200" y="3858027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very special phase diagram is of </a:t>
            </a:r>
            <a:r>
              <a:rPr lang="en-US" b="1" dirty="0"/>
              <a:t>Helium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00FF99-4A2B-4781-A02A-D544465CE025}"/>
              </a:ext>
            </a:extLst>
          </p:cNvPr>
          <p:cNvSpPr txBox="1"/>
          <p:nvPr/>
        </p:nvSpPr>
        <p:spPr>
          <a:xfrm>
            <a:off x="1371600" y="4269646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Helium has two isotopes  He</a:t>
            </a:r>
            <a:r>
              <a:rPr lang="en-US" baseline="30000" dirty="0"/>
              <a:t>4 </a:t>
            </a:r>
            <a:r>
              <a:rPr lang="en-US" dirty="0"/>
              <a:t>  and  He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E856A7-8D26-433B-9C56-8FA05EEC30B8}"/>
              </a:ext>
            </a:extLst>
          </p:cNvPr>
          <p:cNvSpPr txBox="1"/>
          <p:nvPr/>
        </p:nvSpPr>
        <p:spPr>
          <a:xfrm>
            <a:off x="609600" y="470546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  <a:r>
              <a:rPr lang="en-US" baseline="30000" dirty="0"/>
              <a:t>4</a:t>
            </a:r>
            <a:r>
              <a:rPr lang="en-US" dirty="0"/>
              <a:t> becomes super fluid below about 2.2 K and less than ~ 25 bars.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A23CCC-4192-4F87-A1C9-04200DEF5405}"/>
              </a:ext>
            </a:extLst>
          </p:cNvPr>
          <p:cNvSpPr txBox="1"/>
          <p:nvPr/>
        </p:nvSpPr>
        <p:spPr>
          <a:xfrm>
            <a:off x="1504950" y="5831039"/>
            <a:ext cx="6400800" cy="369332"/>
          </a:xfrm>
          <a:prstGeom prst="rect">
            <a:avLst/>
          </a:prstGeom>
          <a:noFill/>
          <a:ln w="12700"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super fluid has zero viscosity and very high thermal conductivity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76596E-AD88-4033-869F-63065957C34C}"/>
              </a:ext>
            </a:extLst>
          </p:cNvPr>
          <p:cNvSpPr txBox="1"/>
          <p:nvPr/>
        </p:nvSpPr>
        <p:spPr>
          <a:xfrm>
            <a:off x="609600" y="5252186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  <a:r>
              <a:rPr lang="en-US" baseline="30000" dirty="0"/>
              <a:t>3</a:t>
            </a:r>
            <a:r>
              <a:rPr lang="en-US" dirty="0"/>
              <a:t> has two super fluid phases below 3 </a:t>
            </a:r>
            <a:r>
              <a:rPr lang="en-US" dirty="0" err="1"/>
              <a:t>mK</a:t>
            </a:r>
            <a:r>
              <a:rPr lang="en-US" dirty="0"/>
              <a:t> and  below35 bars.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55EC94-3355-4A0D-83A1-0314A4DD4A61}"/>
              </a:ext>
            </a:extLst>
          </p:cNvPr>
          <p:cNvSpPr txBox="1"/>
          <p:nvPr/>
        </p:nvSpPr>
        <p:spPr>
          <a:xfrm>
            <a:off x="6096000" y="3715648"/>
            <a:ext cx="2133600" cy="92333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only element that remains liquid at 0 K at atm pressure</a:t>
            </a:r>
          </a:p>
        </p:txBody>
      </p:sp>
    </p:spTree>
    <p:extLst>
      <p:ext uri="{BB962C8B-B14F-4D97-AF65-F5344CB8AC3E}">
        <p14:creationId xmlns:p14="http://schemas.microsoft.com/office/powerpoint/2010/main" val="50410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5" grpId="0"/>
      <p:bldP spid="16" grpId="0"/>
      <p:bldP spid="17" grpId="0" animBg="1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6" descr="Answered: 4He 3He Solid Solid 34 25.3 Helium I… | bartleby">
            <a:extLst>
              <a:ext uri="{FF2B5EF4-FFF2-40B4-BE49-F238E27FC236}">
                <a16:creationId xmlns:a16="http://schemas.microsoft.com/office/drawing/2014/main" id="{0DC795B2-1213-4C5D-916E-3F59B1B3F4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5" r="12791" b="-1"/>
          <a:stretch/>
        </p:blipFill>
        <p:spPr bwMode="auto">
          <a:xfrm>
            <a:off x="20" y="1282"/>
            <a:ext cx="9143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8EAB7F-A190-4566-8490-EE054B97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536B48-D4F4-4915-817E-481BE11E38F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322689-440B-472A-B93B-6D436F14E2B7}"/>
              </a:ext>
            </a:extLst>
          </p:cNvPr>
          <p:cNvSpPr/>
          <p:nvPr/>
        </p:nvSpPr>
        <p:spPr>
          <a:xfrm>
            <a:off x="1808480" y="352552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54A3BF-9AAC-430A-BFA7-935BF2293E39}"/>
              </a:ext>
            </a:extLst>
          </p:cNvPr>
          <p:cNvSpPr txBox="1"/>
          <p:nvPr/>
        </p:nvSpPr>
        <p:spPr>
          <a:xfrm>
            <a:off x="3886200" y="228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Critical point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BD2E77-851B-4333-ADC7-4970EC1A06C6}"/>
              </a:ext>
            </a:extLst>
          </p:cNvPr>
          <p:cNvSpPr txBox="1"/>
          <p:nvPr/>
        </p:nvSpPr>
        <p:spPr>
          <a:xfrm>
            <a:off x="7620000" y="220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Critical point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39B650-B71C-4D48-80B6-3F0F26E5E9B3}"/>
              </a:ext>
            </a:extLst>
          </p:cNvPr>
          <p:cNvCxnSpPr>
            <a:cxnSpLocks/>
          </p:cNvCxnSpPr>
          <p:nvPr/>
        </p:nvCxnSpPr>
        <p:spPr>
          <a:xfrm>
            <a:off x="5867400" y="1600200"/>
            <a:ext cx="0" cy="152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662E228-6C50-4C9E-AAC3-4C6D924F8EAC}"/>
              </a:ext>
            </a:extLst>
          </p:cNvPr>
          <p:cNvSpPr txBox="1"/>
          <p:nvPr/>
        </p:nvSpPr>
        <p:spPr>
          <a:xfrm>
            <a:off x="5638800" y="3068320"/>
            <a:ext cx="76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0.3 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7430F0-9B44-4439-ABA9-6E4F6032A1D3}"/>
              </a:ext>
            </a:extLst>
          </p:cNvPr>
          <p:cNvSpPr txBox="1"/>
          <p:nvPr/>
        </p:nvSpPr>
        <p:spPr>
          <a:xfrm>
            <a:off x="486537" y="4946888"/>
            <a:ext cx="4237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Becomes solid at 2.5 bars and T&lt; 2.2 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Solid-liquid phase boundary is almost horizontal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Boiling Temp at atm pressure is 4.2 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Critical point is (5.2 K, 2.3 bars)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CB7A18-D5B7-4868-BBF4-C8040516B4DB}"/>
              </a:ext>
            </a:extLst>
          </p:cNvPr>
          <p:cNvSpPr txBox="1"/>
          <p:nvPr/>
        </p:nvSpPr>
        <p:spPr>
          <a:xfrm>
            <a:off x="457200" y="4577556"/>
            <a:ext cx="575183" cy="369332"/>
          </a:xfrm>
          <a:prstGeom prst="rect">
            <a:avLst/>
          </a:prstGeom>
          <a:noFill/>
          <a:ln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</a:t>
            </a:r>
            <a:r>
              <a:rPr lang="en-US" baseline="30000" dirty="0"/>
              <a:t>4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0F2F7F-D1A5-4A96-B1D4-A0C148358372}"/>
              </a:ext>
            </a:extLst>
          </p:cNvPr>
          <p:cNvSpPr txBox="1"/>
          <p:nvPr/>
        </p:nvSpPr>
        <p:spPr>
          <a:xfrm>
            <a:off x="4572000" y="4594054"/>
            <a:ext cx="575183" cy="369332"/>
          </a:xfrm>
          <a:prstGeom prst="rect">
            <a:avLst/>
          </a:prstGeom>
          <a:noFill/>
          <a:ln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177398-FF74-4A5F-9277-51F3184FE875}"/>
              </a:ext>
            </a:extLst>
          </p:cNvPr>
          <p:cNvSpPr txBox="1"/>
          <p:nvPr/>
        </p:nvSpPr>
        <p:spPr>
          <a:xfrm>
            <a:off x="5117846" y="4465499"/>
            <a:ext cx="37975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has 2 super fluid phases, both below 3 </a:t>
            </a:r>
            <a:r>
              <a:rPr lang="en-US" dirty="0" err="1"/>
              <a:t>mK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becomes solid at P &gt; 30 bars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Solid-liquid phase boundary has negative slope below 0.3 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Boiling Temp at atm pressure 3.2 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Critical point (3.3 K, 2 bars)</a:t>
            </a:r>
          </a:p>
        </p:txBody>
      </p:sp>
    </p:spTree>
    <p:extLst>
      <p:ext uri="{BB962C8B-B14F-4D97-AF65-F5344CB8AC3E}">
        <p14:creationId xmlns:p14="http://schemas.microsoft.com/office/powerpoint/2010/main" val="160872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B1D078-536F-4A70-8A1B-1060D7510A2E}"/>
              </a:ext>
            </a:extLst>
          </p:cNvPr>
          <p:cNvSpPr txBox="1"/>
          <p:nvPr/>
        </p:nvSpPr>
        <p:spPr>
          <a:xfrm>
            <a:off x="495300" y="4572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Temperature and Pressure are not the only variable that can cause phase change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AC76DC-202D-44FE-A518-0E56AA1BD9A5}"/>
              </a:ext>
            </a:extLst>
          </p:cNvPr>
          <p:cNvSpPr txBox="1"/>
          <p:nvPr/>
        </p:nvSpPr>
        <p:spPr>
          <a:xfrm>
            <a:off x="914400" y="86823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CF947-2D1D-4B26-A5D4-4DAFC3BDE147}"/>
              </a:ext>
            </a:extLst>
          </p:cNvPr>
          <p:cNvSpPr txBox="1"/>
          <p:nvPr/>
        </p:nvSpPr>
        <p:spPr>
          <a:xfrm>
            <a:off x="2199640" y="852546"/>
            <a:ext cx="290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Magnetic field strength can also cause the phase change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38A36D-F6F0-432D-BABD-EB869F6091C4}"/>
              </a:ext>
            </a:extLst>
          </p:cNvPr>
          <p:cNvSpPr txBox="1"/>
          <p:nvPr/>
        </p:nvSpPr>
        <p:spPr>
          <a:xfrm>
            <a:off x="495300" y="2584305"/>
            <a:ext cx="1562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Lead,</a:t>
            </a:r>
          </a:p>
          <a:p>
            <a:r>
              <a:rPr lang="en-US" sz="1400" dirty="0"/>
              <a:t>H</a:t>
            </a:r>
            <a:r>
              <a:rPr lang="en-US" sz="1400" baseline="-25000" dirty="0"/>
              <a:t>C</a:t>
            </a:r>
            <a:r>
              <a:rPr lang="en-US" sz="1400" dirty="0"/>
              <a:t> = 0.08 Tesla</a:t>
            </a:r>
          </a:p>
          <a:p>
            <a:r>
              <a:rPr lang="en-US" sz="1400" dirty="0"/>
              <a:t>and</a:t>
            </a:r>
          </a:p>
          <a:p>
            <a:r>
              <a:rPr lang="en-US" sz="1400" dirty="0"/>
              <a:t> T</a:t>
            </a:r>
            <a:r>
              <a:rPr lang="en-US" sz="1400" baseline="-25000" dirty="0"/>
              <a:t>C </a:t>
            </a:r>
            <a:r>
              <a:rPr lang="en-US" sz="1400" dirty="0"/>
              <a:t>= 7.2 K</a:t>
            </a:r>
          </a:p>
        </p:txBody>
      </p:sp>
      <p:pic>
        <p:nvPicPr>
          <p:cNvPr id="2052" name="Picture 4" descr="Normal state of a superconductor at a temperature above Tc (left plot)... |  Download Scientific Diagram">
            <a:extLst>
              <a:ext uri="{FF2B5EF4-FFF2-40B4-BE49-F238E27FC236}">
                <a16:creationId xmlns:a16="http://schemas.microsoft.com/office/drawing/2014/main" id="{F153FBCF-A65C-4A29-AD7E-9150BAC68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41565"/>
            <a:ext cx="6057900" cy="274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83487EA-0C3D-4656-B848-5D29A09849A1}"/>
              </a:ext>
            </a:extLst>
          </p:cNvPr>
          <p:cNvSpPr txBox="1"/>
          <p:nvPr/>
        </p:nvSpPr>
        <p:spPr>
          <a:xfrm>
            <a:off x="5029202" y="4858701"/>
            <a:ext cx="3886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Magnetization disappears after critical temp, T</a:t>
            </a:r>
            <a:r>
              <a:rPr lang="en-US" baseline="-25000" dirty="0"/>
              <a:t>C</a:t>
            </a:r>
            <a:r>
              <a:rPr lang="en-US" dirty="0"/>
              <a:t> called </a:t>
            </a:r>
            <a:r>
              <a:rPr lang="en-US" b="1" dirty="0"/>
              <a:t>Curie Temperature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689FCF-237A-4620-9B19-EB43D1020E12}"/>
              </a:ext>
            </a:extLst>
          </p:cNvPr>
          <p:cNvSpPr txBox="1"/>
          <p:nvPr/>
        </p:nvSpPr>
        <p:spPr>
          <a:xfrm>
            <a:off x="5796279" y="5600700"/>
            <a:ext cx="251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iron T</a:t>
            </a:r>
            <a:r>
              <a:rPr lang="en-US" baseline="-25000" dirty="0"/>
              <a:t>C</a:t>
            </a:r>
            <a:r>
              <a:rPr lang="en-US" dirty="0"/>
              <a:t> ~ 1043 K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888B43C-F376-4BE4-83F8-E4C93FA76C5C}"/>
              </a:ext>
            </a:extLst>
          </p:cNvPr>
          <p:cNvGrpSpPr/>
          <p:nvPr/>
        </p:nvGrpSpPr>
        <p:grpSpPr>
          <a:xfrm>
            <a:off x="778515" y="4362528"/>
            <a:ext cx="4403082" cy="2038272"/>
            <a:chOff x="778515" y="4362528"/>
            <a:chExt cx="4403082" cy="2038272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DAEE62A-56B3-4809-A27B-952C2B43AD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2100" y="4800600"/>
              <a:ext cx="0" cy="160020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4694B82-25F3-4A35-A175-A46BFEE340EF}"/>
                </a:ext>
              </a:extLst>
            </p:cNvPr>
            <p:cNvCxnSpPr>
              <a:cxnSpLocks/>
            </p:cNvCxnSpPr>
            <p:nvPr/>
          </p:nvCxnSpPr>
          <p:spPr>
            <a:xfrm>
              <a:off x="1562100" y="5562600"/>
              <a:ext cx="3009900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2EDDC4D-A1ED-4792-B29A-D7988DA71B72}"/>
                    </a:ext>
                  </a:extLst>
                </p:cNvPr>
                <p:cNvSpPr txBox="1"/>
                <p:nvPr/>
              </p:nvSpPr>
              <p:spPr>
                <a:xfrm>
                  <a:off x="778515" y="4666647"/>
                  <a:ext cx="75310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B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a14:m>
                  <a:r>
                    <a:rPr lang="en-US" dirty="0"/>
                    <a:t>)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2EDDC4D-A1ED-4792-B29A-D7988DA71B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515" y="4666647"/>
                  <a:ext cx="753105" cy="646331"/>
                </a:xfrm>
                <a:prstGeom prst="rect">
                  <a:avLst/>
                </a:prstGeom>
                <a:blipFill>
                  <a:blip r:embed="rId3"/>
                  <a:stretch>
                    <a:fillRect l="-7317" t="-5660" r="-5691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940862-BC57-452C-BFD0-D3BC77FFAC92}"/>
                </a:ext>
              </a:extLst>
            </p:cNvPr>
            <p:cNvSpPr txBox="1"/>
            <p:nvPr/>
          </p:nvSpPr>
          <p:spPr>
            <a:xfrm>
              <a:off x="1231905" y="5391845"/>
              <a:ext cx="304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B061E40-45AC-4A75-9DBF-D929ED77F896}"/>
                </a:ext>
              </a:extLst>
            </p:cNvPr>
            <p:cNvCxnSpPr>
              <a:cxnSpLocks/>
            </p:cNvCxnSpPr>
            <p:nvPr/>
          </p:nvCxnSpPr>
          <p:spPr>
            <a:xfrm>
              <a:off x="1536699" y="5566351"/>
              <a:ext cx="1816101" cy="0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EBCF9A4-537A-4EDE-9369-CB5B7B062B61}"/>
                </a:ext>
              </a:extLst>
            </p:cNvPr>
            <p:cNvSpPr txBox="1"/>
            <p:nvPr/>
          </p:nvSpPr>
          <p:spPr>
            <a:xfrm>
              <a:off x="4572000" y="5391845"/>
              <a:ext cx="609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59F81A-611E-4530-B7F8-42B3614162E4}"/>
                </a:ext>
              </a:extLst>
            </p:cNvPr>
            <p:cNvSpPr txBox="1"/>
            <p:nvPr/>
          </p:nvSpPr>
          <p:spPr>
            <a:xfrm>
              <a:off x="3540753" y="4858701"/>
              <a:ext cx="4216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</a:t>
              </a:r>
              <a:r>
                <a:rPr lang="en-US" sz="1200" baseline="-25000" dirty="0"/>
                <a:t>C</a:t>
              </a:r>
              <a:endParaRPr lang="en-US" sz="12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B3CAE45-4362-4348-BFC8-F89762D6CCCE}"/>
                </a:ext>
              </a:extLst>
            </p:cNvPr>
            <p:cNvSpPr txBox="1"/>
            <p:nvPr/>
          </p:nvSpPr>
          <p:spPr>
            <a:xfrm>
              <a:off x="1656085" y="4951366"/>
              <a:ext cx="14681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Magnetization up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DC8A799-7618-4003-8E63-4C6A8B963081}"/>
                </a:ext>
              </a:extLst>
            </p:cNvPr>
            <p:cNvSpPr txBox="1"/>
            <p:nvPr/>
          </p:nvSpPr>
          <p:spPr>
            <a:xfrm>
              <a:off x="1595757" y="5766437"/>
              <a:ext cx="1528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Magnetization down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55D5371-DAB2-4BC6-A4C8-478DA8F72F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52800" y="5119885"/>
              <a:ext cx="294641" cy="402293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E877769-9C4E-4420-9487-71C7B43680C6}"/>
                </a:ext>
              </a:extLst>
            </p:cNvPr>
            <p:cNvSpPr txBox="1"/>
            <p:nvPr/>
          </p:nvSpPr>
          <p:spPr>
            <a:xfrm>
              <a:off x="1059185" y="4362528"/>
              <a:ext cx="2156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Ferromagnets 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4050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5731</TotalTime>
  <Words>1984</Words>
  <Application>Microsoft Office PowerPoint</Application>
  <PresentationFormat>On-screen Show (4:3)</PresentationFormat>
  <Paragraphs>303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414</cp:revision>
  <dcterms:created xsi:type="dcterms:W3CDTF">2008-12-22T02:42:35Z</dcterms:created>
  <dcterms:modified xsi:type="dcterms:W3CDTF">2022-03-30T14:01:06Z</dcterms:modified>
</cp:coreProperties>
</file>